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68b0588ef242f3" /><Relationship Type="http://schemas.openxmlformats.org/officeDocument/2006/relationships/extended-properties" Target="/docProps/app.xml" Id="R88a8aff0521948ec" /><Relationship Type="http://schemas.openxmlformats.org/officeDocument/2006/relationships/officeDocument" Target="/ppt/presentation.xml" Id="R0e4c93dab1214d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db77e70e6b4f12"/>
  </p:sldMasterIdLst>
  <p:notesMasterIdLst>
    <p:notesMasterId xmlns:r="http://schemas.openxmlformats.org/officeDocument/2006/relationships" r:id="Rad78e41075f046c9"/>
  </p:notesMasterIdLst>
  <p:sldIdLst>
    <p:sldId xmlns:r="http://schemas.openxmlformats.org/officeDocument/2006/relationships" id="256" r:id="R353571a1e7d34758"/>
    <p:sldId xmlns:r="http://schemas.openxmlformats.org/officeDocument/2006/relationships" id="257" r:id="R9fe86c2afc764a46"/>
    <p:sldId xmlns:r="http://schemas.openxmlformats.org/officeDocument/2006/relationships" id="258" r:id="Rb3ac1fa4872841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ef4c50f55b40c4" /><Relationship Type="http://schemas.openxmlformats.org/officeDocument/2006/relationships/slideMaster" Target="/ppt/slideMasters/slideMaster1.xml" Id="R03db77e70e6b4f12" /><Relationship Type="http://schemas.openxmlformats.org/officeDocument/2006/relationships/notesMaster" Target="/ppt/notesMasters/notesMaster1.xml" Id="Rad78e41075f046c9" /><Relationship Type="http://schemas.openxmlformats.org/officeDocument/2006/relationships/presProps" Target="/ppt/presProps.xml" Id="R48a8855e703242e0" /><Relationship Type="http://schemas.openxmlformats.org/officeDocument/2006/relationships/tableStyles" Target="/ppt/tableStyles.xml" Id="R3bfb55d0095541a4" /><Relationship Type="http://schemas.openxmlformats.org/officeDocument/2006/relationships/slide" Target="/ppt/slides/slide1.xml" Id="R353571a1e7d34758" /><Relationship Type="http://schemas.openxmlformats.org/officeDocument/2006/relationships/slide" Target="/ppt/slides/slide2.xml" Id="R9fe86c2afc764a46" /><Relationship Type="http://schemas.openxmlformats.org/officeDocument/2006/relationships/slide" Target="/ppt/slides/slide3.xml" Id="Rb3ac1fa4872841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c25ec67249d45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94998e1fdf4179" /><Relationship Type="http://schemas.openxmlformats.org/officeDocument/2006/relationships/notesMaster" Target="/ppt/notesMasters/notesMaster1.xml" Id="R02cd64efce0b4d8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505ae4b4d94c8e" /><Relationship Type="http://schemas.openxmlformats.org/officeDocument/2006/relationships/notesMaster" Target="/ppt/notesMasters/notesMaster1.xml" Id="R87505e52045d48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6991d7e28d4395" /><Relationship Type="http://schemas.openxmlformats.org/officeDocument/2006/relationships/notesMaster" Target="/ppt/notesMasters/notesMaster1.xml" Id="Re6d1c745959c43a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Ad Tag Auditor desktop product discussions. This presentation describes a solution workflow. Platform availability, deployment scope and service terms require an agreed engagement. Supported formats and event checks are confirmed during the initial assessment.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Ad Tag Auditor desktop product discussions. This presentation describes a solution workflow. Platform availability, deployment scope and service terms require an agreed engagement. Supported formats and event checks are confirmed during the initial assessment.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Ad Tag Auditor desktop product discussions. This presentation describes a solution workflow. Platform availability, deployment scope and service terms require an agreed engagement. Supported formats and event checks are confirmed during the initial assessment.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cfe226014a489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6f5e8eaa1b457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eca0e6231747e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4c4cfd50bf4a8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6cbe1e4d25404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384596b98d48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0577155-4418-4785-B61D-55824A4448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E49B62C-4806-4CA7-890A-F47300FA259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669AEDF-1E1F-485C-89EC-AE2E8103FA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817519-9DF1-4FEE-B7CF-A21CFEE3E2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67D8042-E828-4685-B3AC-F79CAC883B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5D686B8-557D-4E4C-A04E-335BE56FF3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D978C5E-6FED-4C7E-AE50-7E022C6CAD6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AF78EA2-B68C-47FC-BE1E-44F191BF8F9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839857-F806-4D3A-982A-258AEAED22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0186DF2-44D2-4697-A38C-918F57BB984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26c4dee14e49ac" /><Relationship Type="http://schemas.openxmlformats.org/officeDocument/2006/relationships/slideLayout" Target="/ppt/slideLayouts/slideLayout1.xml" Id="Ra17ee165729e433a" /><Relationship Type="http://schemas.openxmlformats.org/officeDocument/2006/relationships/slideLayout" Target="/ppt/slideLayouts/slideLayout2.xml" Id="Ra767af56fb8a42e9" /><Relationship Type="http://schemas.openxmlformats.org/officeDocument/2006/relationships/slideLayout" Target="/ppt/slideLayouts/slideLayout3.xml" Id="Rf766e581a9784a6e" /><Relationship Type="http://schemas.openxmlformats.org/officeDocument/2006/relationships/slideLayout" Target="/ppt/slideLayouts/slideLayout4.xml" Id="Rb7aa9c97488b4007" /><Relationship Type="http://schemas.openxmlformats.org/officeDocument/2006/relationships/slideLayout" Target="/ppt/slideLayouts/slideLayout5.xml" Id="R1909666967d04fc0" /><Relationship Type="http://schemas.openxmlformats.org/officeDocument/2006/relationships/slideLayout" Target="/ppt/slideLayouts/slideLayout6.xml" Id="R5a12cb02ce7c4e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7ee165729e433a"/>
    <p:sldLayoutId xmlns:r="http://schemas.openxmlformats.org/officeDocument/2006/relationships" id="2147483650" r:id="Ra767af56fb8a42e9"/>
    <p:sldLayoutId xmlns:r="http://schemas.openxmlformats.org/officeDocument/2006/relationships" id="2147483651" r:id="Rf766e581a9784a6e"/>
    <p:sldLayoutId xmlns:r="http://schemas.openxmlformats.org/officeDocument/2006/relationships" id="2147483652" r:id="Rb7aa9c97488b4007"/>
    <p:sldLayoutId xmlns:r="http://schemas.openxmlformats.org/officeDocument/2006/relationships" id="2147483653" r:id="R1909666967d04fc0"/>
    <p:sldLayoutId xmlns:r="http://schemas.openxmlformats.org/officeDocument/2006/relationships" id="2147483654" r:id="R5a12cb02ce7c4e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6e84ba047b445b" /><Relationship Type="http://schemas.openxmlformats.org/officeDocument/2006/relationships/notesSlide" Target="/ppt/notesSlides/notesSlide1.xml" Id="R83fe935c1dd74f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f8cdb672114f42" /><Relationship Type="http://schemas.openxmlformats.org/officeDocument/2006/relationships/notesSlide" Target="/ppt/notesSlides/notesSlide2.xml" Id="R93513546196f497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698d9601ed40d2" /><Relationship Type="http://schemas.openxmlformats.org/officeDocument/2006/relationships/notesSlide" Target="/ppt/notesSlides/notesSlide3.xml" Id="Re5057ff5872d4a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4E01FF3D-B297-4386-8567-830FD790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084EF3DC-D2AB-4458-962A-8E9EF193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45DFA757-F5E9-470E-AB81-163D08B2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CREATIVE &amp; TAG QA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CC9CBA35-4704-4F2C-804B-8899CEFB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Ad Tag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Auditor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CC4D2177-B631-499A-B695-05FEA09A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Understand what your ad tags are doing.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8B3E7829-C7CA-4BA4-A3C3-44757A54A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Inspect creative rendering, tracking behaviour and redirect paths through a structured ad-tag review.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11D72C90-9487-4BE8-8594-0B550D136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14138728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0670F923-718F-4B5E-8B9B-E27AC92F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6F43E370-1ADA-468F-8F47-80D120557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6D59DAF9-D92C-4D68-9971-09551810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3A396C96-00E7-4C6D-8245-7E72BD92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Tag behaviour can be difficult to verify consistently across creative formats and destinations.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CD38024D-8002-46DD-8795-48178C546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97F0F3CC-69BE-4314-A28E-4CBA9A53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Inspect creative rendering and screenshots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32B54B87-0A14-4D5B-BFF2-3301BA5E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C18FF9F7-8762-4AD6-9BA6-9370804B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tracking events and video milestones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09DA4217-FED3-4A64-9C89-008E904D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C0F2D981-1DBB-43E4-8807-5A87C4E3D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Report redirect and destination exceptions</a:t>
            </a:r>
          </a:p>
        </p:txBody>
      </p:sp>
    </p:spTree>
    <p:extLst>
      <p:ext uri="{BB962C8B-B14F-4D97-AF65-F5344CB8AC3E}">
        <p14:creationId xmlns:p14="http://schemas.microsoft.com/office/powerpoint/2010/main" val="2650129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F4C848F8-399A-4E25-8EFE-007A8B84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482180BB-8964-4E72-9F12-79AD1CD1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406B5E4C-51A1-42CC-AC06-906ABDB18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2AB9D89A-6F95-4B10-907A-0CDE06169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021B9882-3A07-49D7-9F89-A79EE85F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Provide the ad tag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397B7DC1-8A68-4598-878C-2F5A141E9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7E746483-482C-41A1-AB06-8CE13CAD8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Run the agreed checks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CE4C54D2-E764-41F0-A051-06A85D07C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34EEA117-B22D-41EF-A3D2-8A623A22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Inspect the evidence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F55A756A-ED1D-41D5-8126-11512F50B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C8476A5A-AC19-482D-B230-0C59BEA0F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the audit output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4DD5517A-644D-4582-A213-F92E2D75A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E7B0EC"/>
                </a:solidFill>
                <a:latin typeface="DejaVu Sans"/>
                <a:ea typeface="DejaVu Sans"/>
                <a:cs typeface="DejaVu Sans"/>
              </a:rPr>
              <a:t>Clearer evidence for creative and tracking investigations.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3DA882DF-75EC-4CE7-8877-6BDFEEC3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Supported formats and event checks are confirmed during the initial assessment.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63823261-263F-4378-B9AD-7BBF75E9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6891148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2026-10-19T09:29:00.1470000Z</dcterms:created>
  <dcterms:modified xsi:type="dcterms:W3CDTF">2026-10-19T09:29:00.1470000Z</dcterms:modified>
</coreProperties>
</file>