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ce4fbd8d6f43d0" /><Relationship Type="http://schemas.openxmlformats.org/officeDocument/2006/relationships/extended-properties" Target="/docProps/app.xml" Id="R7348ff15c8774aed" /><Relationship Type="http://schemas.openxmlformats.org/officeDocument/2006/relationships/officeDocument" Target="/ppt/presentation.xml" Id="R15d8237da3a447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bea42c5fb74e4f"/>
  </p:sldMasterIdLst>
  <p:notesMasterIdLst>
    <p:notesMasterId xmlns:r="http://schemas.openxmlformats.org/officeDocument/2006/relationships" r:id="Rf964eae1c4654382"/>
  </p:notesMasterIdLst>
  <p:sldIdLst>
    <p:sldId xmlns:r="http://schemas.openxmlformats.org/officeDocument/2006/relationships" id="256" r:id="Redfdfe18ff714c4d"/>
    <p:sldId xmlns:r="http://schemas.openxmlformats.org/officeDocument/2006/relationships" id="257" r:id="R0996bcab98984147"/>
    <p:sldId xmlns:r="http://schemas.openxmlformats.org/officeDocument/2006/relationships" id="258" r:id="R5fa494e9cf504a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9603d9786f4286" /><Relationship Type="http://schemas.openxmlformats.org/officeDocument/2006/relationships/slideMaster" Target="/ppt/slideMasters/slideMaster1.xml" Id="R06bea42c5fb74e4f" /><Relationship Type="http://schemas.openxmlformats.org/officeDocument/2006/relationships/notesMaster" Target="/ppt/notesMasters/notesMaster1.xml" Id="Rf964eae1c4654382" /><Relationship Type="http://schemas.openxmlformats.org/officeDocument/2006/relationships/presProps" Target="/ppt/presProps.xml" Id="R6f6192e1b8284cbb" /><Relationship Type="http://schemas.openxmlformats.org/officeDocument/2006/relationships/tableStyles" Target="/ppt/tableStyles.xml" Id="Ra98a163171af4667" /><Relationship Type="http://schemas.openxmlformats.org/officeDocument/2006/relationships/slide" Target="/ppt/slides/slide1.xml" Id="Redfdfe18ff714c4d" /><Relationship Type="http://schemas.openxmlformats.org/officeDocument/2006/relationships/slide" Target="/ppt/slides/slide2.xml" Id="R0996bcab98984147" /><Relationship Type="http://schemas.openxmlformats.org/officeDocument/2006/relationships/slide" Target="/ppt/slides/slide3.xml" Id="R5fa494e9cf504a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6adb24a5ae43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99bd07784e4da1" /><Relationship Type="http://schemas.openxmlformats.org/officeDocument/2006/relationships/notesMaster" Target="/ppt/notesMasters/notesMaster1.xml" Id="R1d27300888fc46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6b7f8282204aff" /><Relationship Type="http://schemas.openxmlformats.org/officeDocument/2006/relationships/notesMaster" Target="/ppt/notesMasters/notesMaster1.xml" Id="R0326c6e058aa4d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edbfd5fc354639" /><Relationship Type="http://schemas.openxmlformats.org/officeDocument/2006/relationships/notesMaster" Target="/ppt/notesMasters/notesMaster1.xml" Id="Re84d2757659440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campaign IQA portfolio. This presentation describes a solution workflow. Platform availability, deployment scope and service terms require an agreed engagement. Check coverage is configured for the selected platform and available campaign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campaign IQA portfolio. This presentation describes a solution workflow. Platform availability, deployment scope and service terms require an agreed engagement. Check coverage is configured for the selected platform and available campaign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campaign IQA portfolio. This presentation describes a solution workflow. Platform availability, deployment scope and service terms require an agreed engagement. Check coverage is configured for the selected platform and available campaign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5ae9c7dd5c449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b5d35e771943e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32a0ccb7824b9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d1a762ddc947f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e3048599c5406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997ba1dcbc40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DBB13B-4D6A-4794-AB6F-013B668247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53B283A-A988-45B5-871B-50F8E11298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FB5905F-7D4E-49EB-9A09-4F7B399CC7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2C4538-76A8-4D76-B184-7F2C745216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2376B4-0BBB-47FB-A096-70063E4085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2DF9078-6F72-4738-9CEC-8C256AE9DF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5259899-75F6-455E-8D39-8187FCE7F3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6C460F6-F86C-42D1-BC50-E4753F5ED52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0C9F3F-B744-45AA-AE82-E91A1EABBA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D3D832-93AE-40F9-87E8-F06436E90B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c65e0b35424394" /><Relationship Type="http://schemas.openxmlformats.org/officeDocument/2006/relationships/slideLayout" Target="/ppt/slideLayouts/slideLayout1.xml" Id="R63141c6345934c25" /><Relationship Type="http://schemas.openxmlformats.org/officeDocument/2006/relationships/slideLayout" Target="/ppt/slideLayouts/slideLayout2.xml" Id="R7a349f746fa644f2" /><Relationship Type="http://schemas.openxmlformats.org/officeDocument/2006/relationships/slideLayout" Target="/ppt/slideLayouts/slideLayout3.xml" Id="Rd192397dbc3f4612" /><Relationship Type="http://schemas.openxmlformats.org/officeDocument/2006/relationships/slideLayout" Target="/ppt/slideLayouts/slideLayout4.xml" Id="Rfa367de37ebb4a4b" /><Relationship Type="http://schemas.openxmlformats.org/officeDocument/2006/relationships/slideLayout" Target="/ppt/slideLayouts/slideLayout5.xml" Id="Rbc6355fab4784b2c" /><Relationship Type="http://schemas.openxmlformats.org/officeDocument/2006/relationships/slideLayout" Target="/ppt/slideLayouts/slideLayout6.xml" Id="Re3a749d2fb4041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141c6345934c25"/>
    <p:sldLayoutId xmlns:r="http://schemas.openxmlformats.org/officeDocument/2006/relationships" id="2147483650" r:id="R7a349f746fa644f2"/>
    <p:sldLayoutId xmlns:r="http://schemas.openxmlformats.org/officeDocument/2006/relationships" id="2147483651" r:id="Rd192397dbc3f4612"/>
    <p:sldLayoutId xmlns:r="http://schemas.openxmlformats.org/officeDocument/2006/relationships" id="2147483652" r:id="Rfa367de37ebb4a4b"/>
    <p:sldLayoutId xmlns:r="http://schemas.openxmlformats.org/officeDocument/2006/relationships" id="2147483653" r:id="Rbc6355fab4784b2c"/>
    <p:sldLayoutId xmlns:r="http://schemas.openxmlformats.org/officeDocument/2006/relationships" id="2147483654" r:id="Re3a749d2fb4041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47a035bffe4629" /><Relationship Type="http://schemas.openxmlformats.org/officeDocument/2006/relationships/notesSlide" Target="/ppt/notesSlides/notesSlide1.xml" Id="R85e28db42d5646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89a6b2aafd4c2f" /><Relationship Type="http://schemas.openxmlformats.org/officeDocument/2006/relationships/notesSlide" Target="/ppt/notesSlides/notesSlide2.xml" Id="Rf6ec8914074f43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f6bb44cb30406f" /><Relationship Type="http://schemas.openxmlformats.org/officeDocument/2006/relationships/notesSlide" Target="/ppt/notesSlides/notesSlide3.xml" Id="Rbe73ed0c99d24a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F1B69178-A660-4708-BCDD-D4D379C7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5B6945A-4DEC-4909-9890-F199E775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FDEEAB04-9D76-403D-90BB-BDC6A5CB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QUALITY ASSURANCE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514D5D9A-DD69-4914-96C5-30F69DDB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Campaign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QA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6BB74916-5F92-4E1F-9C30-5B8B6772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Catch the gaps before they become issues.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A38C86F0-FF70-4116-90A6-C076027B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Compare campaign setup against the approved brief and bring discrepancies into one review workflow.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3B6A054F-354E-4985-BFD1-AF73A705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2692028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167644C4-ABEB-47A4-B8FB-9B305F81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4898B68E-54CF-4CF9-A82C-3089A256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A41700B4-333F-48EA-B0CA-1DA12712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E3B88BF5-EDAB-4904-9F10-B8C97AC8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Manual campaign checks are repetitive and make it difficult to spot inconsistent setup at scale.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8FBDD306-7FCE-410B-825D-B68CA14F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138DA1A8-107D-47D3-90AF-32375B19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Compare brief details with campaign settings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047E8CE4-9D52-4F92-A911-09ACA112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DF66C8DC-301F-431B-8BC7-9B4A957C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creative mapping and landing-page exceptions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8B93531B-51A5-402D-B075-B1063153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6DD2CAD9-FDE9-4304-93CD-73EF6822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Give specialists a structured exception report</a:t>
            </a:r>
          </a:p>
        </p:txBody>
      </p:sp>
    </p:spTree>
    <p:extLst>
      <p:ext uri="{BB962C8B-B14F-4D97-AF65-F5344CB8AC3E}">
        <p14:creationId xmlns:p14="http://schemas.microsoft.com/office/powerpoint/2010/main" val="763748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D5183B3F-0792-4F9B-80C1-84A1FD42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9E019AD-B335-4713-97B9-258BF937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4486B06D-40D2-4E88-940E-47708DB7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364467F8-6AC1-4E26-BB5F-12A44C9A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CF7B7F2C-0755-4DD9-8707-B32B721D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Select the campaign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4FF85E81-CC44-48D6-82B4-5D53C688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1232CD09-256D-4A07-A4B1-8A340F5A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Compare against the brief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3CD1B1CB-2E12-4740-8A30-89DA8010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B117315A-3D5F-4B4C-BB87-57D8286E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discrepancies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885363BB-4628-4870-A3AC-B2317BE1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6861BEE7-6760-4EAC-B0DB-EC544366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Record the decision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26132084-54BB-467A-B0FF-47B7545F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8AD9BD"/>
                </a:solidFill>
                <a:latin typeface="DejaVu Sans"/>
                <a:ea typeface="DejaVu Sans"/>
                <a:cs typeface="DejaVu Sans"/>
              </a:rPr>
              <a:t>More consistent checks and a focused queue for human review.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A83958F2-2538-4DFF-999F-BA8871BE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Check coverage is configured for the selected platform and available campaign evidence.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81E4D352-9A0D-4B1A-BB08-81B9D8B0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286802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2026-10-19T09:28:55.5470000Z</dcterms:created>
  <dcterms:modified xsi:type="dcterms:W3CDTF">2026-10-19T09:28:55.5470000Z</dcterms:modified>
</coreProperties>
</file>