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fa2e2e1e9f4e91" /><Relationship Type="http://schemas.openxmlformats.org/officeDocument/2006/relationships/extended-properties" Target="/docProps/app.xml" Id="R460540f3fa4842e3" /><Relationship Type="http://schemas.openxmlformats.org/officeDocument/2006/relationships/officeDocument" Target="/ppt/presentation.xml" Id="Rbaa57f14535248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1b25f79eb6465b"/>
  </p:sldMasterIdLst>
  <p:notesMasterIdLst>
    <p:notesMasterId xmlns:r="http://schemas.openxmlformats.org/officeDocument/2006/relationships" r:id="Rc89c101bd2734cd9"/>
  </p:notesMasterIdLst>
  <p:sldIdLst>
    <p:sldId xmlns:r="http://schemas.openxmlformats.org/officeDocument/2006/relationships" id="256" r:id="R38194fc1a27c4016"/>
    <p:sldId xmlns:r="http://schemas.openxmlformats.org/officeDocument/2006/relationships" id="257" r:id="R06706519bc92412a"/>
    <p:sldId xmlns:r="http://schemas.openxmlformats.org/officeDocument/2006/relationships" id="258" r:id="R37ce47bfe4624d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a3002407364734" /><Relationship Type="http://schemas.openxmlformats.org/officeDocument/2006/relationships/slideMaster" Target="/ppt/slideMasters/slideMaster1.xml" Id="R771b25f79eb6465b" /><Relationship Type="http://schemas.openxmlformats.org/officeDocument/2006/relationships/notesMaster" Target="/ppt/notesMasters/notesMaster1.xml" Id="Rc89c101bd2734cd9" /><Relationship Type="http://schemas.openxmlformats.org/officeDocument/2006/relationships/presProps" Target="/ppt/presProps.xml" Id="Rb5ec6e182fe64849" /><Relationship Type="http://schemas.openxmlformats.org/officeDocument/2006/relationships/tableStyles" Target="/ppt/tableStyles.xml" Id="Rd1e7c9f754ae4ea6" /><Relationship Type="http://schemas.openxmlformats.org/officeDocument/2006/relationships/slide" Target="/ppt/slides/slide1.xml" Id="R38194fc1a27c4016" /><Relationship Type="http://schemas.openxmlformats.org/officeDocument/2006/relationships/slide" Target="/ppt/slides/slide2.xml" Id="R06706519bc92412a" /><Relationship Type="http://schemas.openxmlformats.org/officeDocument/2006/relationships/slide" Target="/ppt/slides/slide3.xml" Id="R37ce47bfe4624d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79d442dc6645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f88ca38c2b4083" /><Relationship Type="http://schemas.openxmlformats.org/officeDocument/2006/relationships/notesMaster" Target="/ppt/notesMasters/notesMaster1.xml" Id="R7197656f8ce54e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ca91b6bb2c465b" /><Relationship Type="http://schemas.openxmlformats.org/officeDocument/2006/relationships/notesMaster" Target="/ppt/notesMasters/notesMaster1.xml" Id="R348e36996d6545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21c1ab6b4d4d5d" /><Relationship Type="http://schemas.openxmlformats.org/officeDocument/2006/relationships/notesMaster" Target="/ppt/notesMasters/notesMaster1.xml" Id="Red8daaf6657140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headcount quotation blueprint and FTE quotation agent discussions. This presentation describes a solution workflow. Platform availability, deployment scope and service terms require an agreed engagement. Each deployment needs approved benchmarks and rate cards. Illustrative configuration is not a production estimate.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headcount quotation blueprint and FTE quotation agent discussions. This presentation describes a solution workflow. Platform availability, deployment scope and service terms require an agreed engagement. Each deployment needs approved benchmarks and rate cards. Illustrative configuration is not a production estimate.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headcount quotation blueprint and FTE quotation agent discussions. This presentation describes a solution workflow. Platform availability, deployment scope and service terms require an agreed engagement. Each deployment needs approved benchmarks and rate cards. Illustrative configuration is not a production estimate.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73640e3884417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4ee19c76454d1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4cb16cfaf7469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ca0b41f2b0409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0211d125964a5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595ab7de7d43b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B930B2-359C-47EE-8632-9BC7E16F45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966EF3A-5818-4A0E-BB02-7964CA14CF7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7C2D4D9-AC2D-452A-B6E1-CD19A9EA0F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6D676C-3CED-4C73-AB4C-32DEE762C1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000DDC3-1F49-450B-8D30-9FE5E2DB82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E062ED1-D694-4B43-BB64-609BB877D8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A31EF2C-44D1-4EE4-ACF7-DF131EB879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6766E77-73D7-4E10-A940-C066009CA23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4B59A7-2A98-4151-8DFE-B4EC337D3D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CED8F16-1D82-4C50-A3D5-79A059E94B1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6062bc1ed1478b" /><Relationship Type="http://schemas.openxmlformats.org/officeDocument/2006/relationships/slideLayout" Target="/ppt/slideLayouts/slideLayout1.xml" Id="R018d4588e48c4d35" /><Relationship Type="http://schemas.openxmlformats.org/officeDocument/2006/relationships/slideLayout" Target="/ppt/slideLayouts/slideLayout2.xml" Id="R40c31d99c9e44d6a" /><Relationship Type="http://schemas.openxmlformats.org/officeDocument/2006/relationships/slideLayout" Target="/ppt/slideLayouts/slideLayout3.xml" Id="R68232068fa794963" /><Relationship Type="http://schemas.openxmlformats.org/officeDocument/2006/relationships/slideLayout" Target="/ppt/slideLayouts/slideLayout4.xml" Id="R30838f285a52424a" /><Relationship Type="http://schemas.openxmlformats.org/officeDocument/2006/relationships/slideLayout" Target="/ppt/slideLayouts/slideLayout5.xml" Id="R6801b0a6ffc44bcc" /><Relationship Type="http://schemas.openxmlformats.org/officeDocument/2006/relationships/slideLayout" Target="/ppt/slideLayouts/slideLayout6.xml" Id="R18efb3730fb94c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8d4588e48c4d35"/>
    <p:sldLayoutId xmlns:r="http://schemas.openxmlformats.org/officeDocument/2006/relationships" id="2147483650" r:id="R40c31d99c9e44d6a"/>
    <p:sldLayoutId xmlns:r="http://schemas.openxmlformats.org/officeDocument/2006/relationships" id="2147483651" r:id="R68232068fa794963"/>
    <p:sldLayoutId xmlns:r="http://schemas.openxmlformats.org/officeDocument/2006/relationships" id="2147483652" r:id="R30838f285a52424a"/>
    <p:sldLayoutId xmlns:r="http://schemas.openxmlformats.org/officeDocument/2006/relationships" id="2147483653" r:id="R6801b0a6ffc44bcc"/>
    <p:sldLayoutId xmlns:r="http://schemas.openxmlformats.org/officeDocument/2006/relationships" id="2147483654" r:id="R18efb3730fb94c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2e44b9f2ea48fd" /><Relationship Type="http://schemas.openxmlformats.org/officeDocument/2006/relationships/notesSlide" Target="/ppt/notesSlides/notesSlide1.xml" Id="Rbe5550a2405f4f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648f52a77c4c43" /><Relationship Type="http://schemas.openxmlformats.org/officeDocument/2006/relationships/notesSlide" Target="/ppt/notesSlides/notesSlide2.xml" Id="R6d1a713b93e340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51d6449814474c" /><Relationship Type="http://schemas.openxmlformats.org/officeDocument/2006/relationships/notesSlide" Target="/ppt/notesSlides/notesSlide3.xml" Id="Re465c087dc5f48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8A2FF368-8935-4B91-BDF1-258454E71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B80C83B6-E5DD-4219-9E52-D8C91C540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16661E15-F55A-4C94-8DF4-B72BD8AB6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MEDIA RESOURCE PLANNING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36B14ACA-1114-4BF3-A277-AEA69704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FTE Quotation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Agent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095523CD-74A5-4770-BE92-3BC30EFD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Build a staffing quote you can explain.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0BB1D93D-311C-4EFE-8157-DF4CD91B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Translate a pitch brief into a structured staffing recommendation with visible inputs, assumptions and review points.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6B92C6C4-6FC4-42D7-B142-210C1EC0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2310638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941A2FD8-6737-4CB2-A6C8-184F2D3D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2A47559E-A05A-4C8A-8898-C205CBB6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5AE8FA85-459B-44AF-AB1A-236C5A65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6E37AA06-02BD-4D10-B587-67A6788A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Manual headcount estimates are difficult to compare across pitches and explain consistently.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9B15B2EE-F44A-492D-BA69-F8756F12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8552A53A-D3F3-4CCF-BACD-A84795D5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Capture volume, channel, complexity and coverage needs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50C0D96B-2595-4A5A-96E6-E2117DAE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D9079697-21A5-44A6-814B-0C4FD6A2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Apply the selected staffing rules and cost-card version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E07632DF-2050-4BAB-8ED3-8847222F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592CD0A0-6769-44B4-B3F1-6D9FB5DF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Explain the recommendation for stakeholder review</a:t>
            </a:r>
          </a:p>
        </p:txBody>
      </p:sp>
    </p:spTree>
    <p:extLst>
      <p:ext uri="{BB962C8B-B14F-4D97-AF65-F5344CB8AC3E}">
        <p14:creationId xmlns:p14="http://schemas.microsoft.com/office/powerpoint/2010/main" val="12048486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A98D6D02-3B40-44D2-9698-F8B42BDA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96ECD26F-5E4F-4560-97FA-5F8BB01D5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ED27C373-D2C8-4A29-B5DD-1966BD92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9834983C-A2E8-4F95-B6FC-1D8071FF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CCE12187-78DF-4E81-8659-28497FDD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Capture the pitch brief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34539D59-4F67-491A-8BD3-3BF27FDB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8449B118-EE8A-4073-A05E-303E2EE9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Validate the assumptions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D4793DCD-097B-4A94-9E8D-4F739176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ED35A7BB-F9EF-4D75-876F-A36945AB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Calculate the staffing need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56E7C697-15BE-4950-9A7C-2435E1C0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3F2229DC-637E-4C3C-AFB6-A8C7BCD3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the quotation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C0298F24-5C0D-4B78-BBF7-D07888AE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9CBDE1"/>
                </a:solidFill>
                <a:latin typeface="DejaVu Sans"/>
                <a:ea typeface="DejaVu Sans"/>
                <a:cs typeface="DejaVu Sans"/>
              </a:rPr>
              <a:t>A consistent quotation process with an explanation behind the recommendation.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3B913FF3-F47C-4D12-9F85-79B89816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Each deployment needs approved benchmarks and rate cards. Illustrative configuration is not a production estimate.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658C6003-76B6-4FEC-9BEA-FF01E892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403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2026-10-19T09:29:13.7860000Z</dcterms:created>
  <dcterms:modified xsi:type="dcterms:W3CDTF">2026-10-19T09:29:13.7860000Z</dcterms:modified>
</coreProperties>
</file>