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9a738e97d244d9" /><Relationship Type="http://schemas.openxmlformats.org/officeDocument/2006/relationships/extended-properties" Target="/docProps/app.xml" Id="R0a398dceec5c47ef" /><Relationship Type="http://schemas.openxmlformats.org/officeDocument/2006/relationships/officeDocument" Target="/ppt/presentation.xml" Id="R95aae2a983f24f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b4f4f5968e4253"/>
  </p:sldMasterIdLst>
  <p:notesMasterIdLst>
    <p:notesMasterId xmlns:r="http://schemas.openxmlformats.org/officeDocument/2006/relationships" r:id="R112eb27e4431432d"/>
  </p:notesMasterIdLst>
  <p:sldIdLst>
    <p:sldId xmlns:r="http://schemas.openxmlformats.org/officeDocument/2006/relationships" id="256" r:id="R496efda8269b4494"/>
    <p:sldId xmlns:r="http://schemas.openxmlformats.org/officeDocument/2006/relationships" id="257" r:id="R6a27cd38d3b94eb1"/>
    <p:sldId xmlns:r="http://schemas.openxmlformats.org/officeDocument/2006/relationships" id="258" r:id="Rbd30c8859dd247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6d26e83c3149ff" /><Relationship Type="http://schemas.openxmlformats.org/officeDocument/2006/relationships/slideMaster" Target="/ppt/slideMasters/slideMaster1.xml" Id="R4bb4f4f5968e4253" /><Relationship Type="http://schemas.openxmlformats.org/officeDocument/2006/relationships/notesMaster" Target="/ppt/notesMasters/notesMaster1.xml" Id="R112eb27e4431432d" /><Relationship Type="http://schemas.openxmlformats.org/officeDocument/2006/relationships/presProps" Target="/ppt/presProps.xml" Id="R00097d920d484639" /><Relationship Type="http://schemas.openxmlformats.org/officeDocument/2006/relationships/tableStyles" Target="/ppt/tableStyles.xml" Id="R380659bacd844907" /><Relationship Type="http://schemas.openxmlformats.org/officeDocument/2006/relationships/slide" Target="/ppt/slides/slide1.xml" Id="R496efda8269b4494" /><Relationship Type="http://schemas.openxmlformats.org/officeDocument/2006/relationships/slide" Target="/ppt/slides/slide2.xml" Id="R6a27cd38d3b94eb1" /><Relationship Type="http://schemas.openxmlformats.org/officeDocument/2006/relationships/slide" Target="/ppt/slides/slide3.xml" Id="Rbd30c8859dd247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c0d6dbc0a947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3462aa7d2a485b" /><Relationship Type="http://schemas.openxmlformats.org/officeDocument/2006/relationships/notesMaster" Target="/ppt/notesMasters/notesMaster1.xml" Id="R2afd1ed172dd4e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fb6f700d5f4617" /><Relationship Type="http://schemas.openxmlformats.org/officeDocument/2006/relationships/notesMaster" Target="/ppt/notesMasters/notesMaster1.xml" Id="Re8d3a69151b14a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2bdbc793d9f465c" /><Relationship Type="http://schemas.openxmlformats.org/officeDocument/2006/relationships/notesMaster" Target="/ppt/notesMasters/notesMaster1.xml" Id="Re488f940ac3449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full-page multi-tab screenshot automation documentation. This presentation describes a solution workflow. Platform availability, deployment scope and service terms require an agreed engagement. Page access and supported browser behaviour are confirmed for the intended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full-page multi-tab screenshot automation documentation. This presentation describes a solution workflow. Platform availability, deployment scope and service terms require an agreed engagement. Page access and supported browser behaviour are confirmed for the intended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full-page multi-tab screenshot automation documentation. This presentation describes a solution workflow. Platform availability, deployment scope and service terms require an agreed engagement. Page access and supported browser behaviour are confirmed for the intended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e16f36c1d546e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f04069cfd3419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287b833f69433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d2de4f362241b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f3a7df26e84d3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bfcf182df84c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D6F6CAF-1CD2-42F1-AFC2-3157AEDF7F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3CCCB80-CD27-4085-85E8-0ADDA5F8F59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50E1F98-B03C-4C65-834A-C5524133D6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8520043-9EAB-4DDD-8429-1A624EF7CE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F55AEC6-B47D-42A5-BAB7-90007DDF24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72DB2A4-0040-4CB7-BDD1-B95278AD4B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D024573-705B-4B3A-AA9F-70EF06AAE3F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0EBCA09-F046-4459-AA99-6B15F3D616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3D88F6-C6E0-45CC-9969-C629A1F203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9B58FAA-8356-4E8C-8420-F5F1E90927E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6a30df5aaf4279" /><Relationship Type="http://schemas.openxmlformats.org/officeDocument/2006/relationships/slideLayout" Target="/ppt/slideLayouts/slideLayout1.xml" Id="R98f8d5d077af494a" /><Relationship Type="http://schemas.openxmlformats.org/officeDocument/2006/relationships/slideLayout" Target="/ppt/slideLayouts/slideLayout2.xml" Id="Rbcd13e1f08034662" /><Relationship Type="http://schemas.openxmlformats.org/officeDocument/2006/relationships/slideLayout" Target="/ppt/slideLayouts/slideLayout3.xml" Id="R426899ea78d142e5" /><Relationship Type="http://schemas.openxmlformats.org/officeDocument/2006/relationships/slideLayout" Target="/ppt/slideLayouts/slideLayout4.xml" Id="R838065035dc64910" /><Relationship Type="http://schemas.openxmlformats.org/officeDocument/2006/relationships/slideLayout" Target="/ppt/slideLayouts/slideLayout5.xml" Id="R37c705359ae8497f" /><Relationship Type="http://schemas.openxmlformats.org/officeDocument/2006/relationships/slideLayout" Target="/ppt/slideLayouts/slideLayout6.xml" Id="R035a6d7a13fb42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f8d5d077af494a"/>
    <p:sldLayoutId xmlns:r="http://schemas.openxmlformats.org/officeDocument/2006/relationships" id="2147483650" r:id="Rbcd13e1f08034662"/>
    <p:sldLayoutId xmlns:r="http://schemas.openxmlformats.org/officeDocument/2006/relationships" id="2147483651" r:id="R426899ea78d142e5"/>
    <p:sldLayoutId xmlns:r="http://schemas.openxmlformats.org/officeDocument/2006/relationships" id="2147483652" r:id="R838065035dc64910"/>
    <p:sldLayoutId xmlns:r="http://schemas.openxmlformats.org/officeDocument/2006/relationships" id="2147483653" r:id="R37c705359ae8497f"/>
    <p:sldLayoutId xmlns:r="http://schemas.openxmlformats.org/officeDocument/2006/relationships" id="2147483654" r:id="R035a6d7a13fb42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2ddc4e903b45b5" /><Relationship Type="http://schemas.openxmlformats.org/officeDocument/2006/relationships/notesSlide" Target="/ppt/notesSlides/notesSlide1.xml" Id="R388b95d1bd5c46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5399ca131e4f86" /><Relationship Type="http://schemas.openxmlformats.org/officeDocument/2006/relationships/notesSlide" Target="/ppt/notesSlides/notesSlide2.xml" Id="R299434a172bc4f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8a15b9628840c2" /><Relationship Type="http://schemas.openxmlformats.org/officeDocument/2006/relationships/notesSlide" Target="/ppt/notesSlides/notesSlide3.xml" Id="Rc848a5def78a4f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6BA00395-335A-490D-93AB-58B876CD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8E75FAE8-D19D-402D-AE6D-2A973286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200297B1-0BF5-4EBB-BDD7-ECB7514C5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PROOF OF DELIVERY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A84C606E-6009-4F93-9A21-348F1875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Proof</a:t>
            </a:r>
          </a:p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Capture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D2AAD92F-9734-4A8B-8E8A-B65000B7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Capture the evidence. Skip the repetition.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00EE27A3-AFCF-48A2-BCF6-C5957FF2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Capture full-page evidence across selected browser tabs and keep outputs consistently named for review.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55BA630C-9C24-423B-AA96-89D4D7CA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2722684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B465456E-BED7-4447-8E5E-1E7D5B39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73D46203-8731-4220-B579-06117D29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5E51840A-AA38-4E00-B4DE-E1BFCC9E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2FE6E794-1850-4DAE-A9CD-2E74DCF31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Repeated tab-by-tab screenshots take time and create inconsistent proof-of-delivery records.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2DB445A3-02D2-4AFE-AB75-32F408547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F62BF7AD-9174-4536-BE26-04CDE10D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Select multiple pages for evidence capture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29F19782-7692-4605-8D04-777B89A37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AC705499-4670-4AFA-854F-3FC9EB410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Capture full-page screenshots in one workflow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1789A614-9816-4409-BB39-0AD247D6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4F04863D-6F96-407E-B4AB-10926639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Organize evidence with consistent naming</a:t>
            </a:r>
          </a:p>
        </p:txBody>
      </p:sp>
    </p:spTree>
    <p:extLst>
      <p:ext uri="{BB962C8B-B14F-4D97-AF65-F5344CB8AC3E}">
        <p14:creationId xmlns:p14="http://schemas.microsoft.com/office/powerpoint/2010/main" val="6456178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3F8DFFF0-6E27-4C94-9E4A-F8F29D83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1A9D7074-3F54-431D-906A-E3C61FBC5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78D37801-5E03-4745-8226-338C6B5E9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34889D4E-FC4B-4040-BA28-80F84F470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D2DA0E1F-AE80-4CC9-A8C4-D56FE7344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Open the pages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B5C96531-5706-446E-A233-B88F6E6F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52656263-3148-48DF-A0B7-0482227D2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Select the tabs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FD0F78A3-C094-410D-A11D-E91901C67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0C3CAF1A-B0DD-4BFA-B409-5214D9A67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Capture the evidence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00AAF2B2-CCB1-421A-A567-9A2CB89F1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EC0AD851-2E24-4E52-99A4-295B86AAF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the output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FE0DFE90-83BB-44A3-AFBF-134B3BBCD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F3C38D"/>
                </a:solidFill>
                <a:latin typeface="DejaVu Sans"/>
                <a:ea typeface="DejaVu Sans"/>
                <a:cs typeface="DejaVu Sans"/>
              </a:rPr>
              <a:t>Consistent evidence capture with less repetitive browser work.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45DC8475-C17D-425F-A62C-CA1BFCA5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Page access and supported browser behaviour are confirmed for the intended environment.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C6DD20A8-B397-4F23-B9F2-976A2FC2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18877758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2026-10-19T09:29:04.6610000Z</dcterms:created>
  <dcterms:modified xsi:type="dcterms:W3CDTF">2026-10-19T09:29:04.6610000Z</dcterms:modified>
</coreProperties>
</file>