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cca23722c84252" /><Relationship Type="http://schemas.openxmlformats.org/officeDocument/2006/relationships/extended-properties" Target="/docProps/app.xml" Id="R30db56fc38c1454f" /><Relationship Type="http://schemas.openxmlformats.org/officeDocument/2006/relationships/officeDocument" Target="/ppt/presentation.xml" Id="R805d83645230478c" /></Relationships>
</file>

<file path=ppt/presentation.xml><?xml version="1.0" encoding="utf-8"?>
<p:presentation xmlns:p="http://schemas.openxmlformats.org/presentationml/2006/main">
  <p:sldMasterIdLst>
    <p:sldMasterId xmlns:r="http://schemas.openxmlformats.org/officeDocument/2006/relationships" id="2147483648" r:id="Reb6d355e11584502"/>
  </p:sldMasterIdLst>
  <p:notesMasterIdLst>
    <p:notesMasterId xmlns:r="http://schemas.openxmlformats.org/officeDocument/2006/relationships" r:id="Rb11d290cfdf94c56"/>
  </p:notesMasterIdLst>
  <p:sldIdLst>
    <p:sldId xmlns:r="http://schemas.openxmlformats.org/officeDocument/2006/relationships" id="256" r:id="R3d4c9dcb5ed94e58"/>
    <p:sldId xmlns:r="http://schemas.openxmlformats.org/officeDocument/2006/relationships" id="257" r:id="R1840edccfee34a25"/>
    <p:sldId xmlns:r="http://schemas.openxmlformats.org/officeDocument/2006/relationships" id="258" r:id="R390a8baa5d9d40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5e65cd5ca347d7" /><Relationship Type="http://schemas.openxmlformats.org/officeDocument/2006/relationships/slideMaster" Target="/ppt/slideMasters/slideMaster1.xml" Id="Reb6d355e11584502" /><Relationship Type="http://schemas.openxmlformats.org/officeDocument/2006/relationships/notesMaster" Target="/ppt/notesMasters/notesMaster1.xml" Id="Rb11d290cfdf94c56" /><Relationship Type="http://schemas.openxmlformats.org/officeDocument/2006/relationships/presProps" Target="/ppt/presProps.xml" Id="R83fc38ff07324679" /><Relationship Type="http://schemas.openxmlformats.org/officeDocument/2006/relationships/tableStyles" Target="/ppt/tableStyles.xml" Id="R4df76a6a85c54e8c" /><Relationship Type="http://schemas.openxmlformats.org/officeDocument/2006/relationships/slide" Target="/ppt/slides/slide1.xml" Id="R3d4c9dcb5ed94e58" /><Relationship Type="http://schemas.openxmlformats.org/officeDocument/2006/relationships/slide" Target="/ppt/slides/slide2.xml" Id="R1840edccfee34a25" /><Relationship Type="http://schemas.openxmlformats.org/officeDocument/2006/relationships/slide" Target="/ppt/slides/slide3.xml" Id="R390a8baa5d9d40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3da3974db04c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bf3e885b6e4f57" /><Relationship Type="http://schemas.openxmlformats.org/officeDocument/2006/relationships/notesMaster" Target="/ppt/notesMasters/notesMaster1.xml" Id="R9d70f7bcdb6d49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b52285b86c4516" /><Relationship Type="http://schemas.openxmlformats.org/officeDocument/2006/relationships/notesMaster" Target="/ppt/notesMasters/notesMaster1.xml" Id="Reccbe30dd3364b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b479d512b34976" /><Relationship Type="http://schemas.openxmlformats.org/officeDocument/2006/relationships/notesMaster" Target="/ppt/notesMasters/notesMaster1.xml" Id="Rb1d1a8513c2349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showcase adapted from SiGa Productions SEO and analytics review workflow. GEO means generative engine optimisation. Google guidance: https://developers.google.com/search/docs/appearance/ai-features and https://developers.google.com/search/docs/fundamentals/using-gen-ai-content. This presentation describes a solution workflow. Platform availability, deployment scope and service terms require an agreed engagement. Workflow overview. Access and publishing controls follow the agreed scope. Search rankings, AI citations and leads are not guaranteed.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showcase adapted from SiGa Productions SEO and analytics review workflow. GEO means generative engine optimisation. Google guidance: https://developers.google.com/search/docs/appearance/ai-features and https://developers.google.com/search/docs/fundamentals/using-gen-ai-content. This presentation describes a solution workflow. Platform availability, deployment scope and service terms require an agreed engagement. Workflow overview. Access and publishing controls follow the agreed scope. Search rankings, AI citations and leads are not guaranteed.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showcase adapted from SiGa Productions SEO and analytics review workflow. GEO means generative engine optimisation. Google guidance: https://developers.google.com/search/docs/appearance/ai-features and https://developers.google.com/search/docs/fundamentals/using-gen-ai-content. This presentation describes a solution workflow. Platform availability, deployment scope and service terms require an agreed engagement. Workflow overview. Access and publishing controls follow the agreed scope. Search rankings, AI citations and leads are not guaranteed.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088bab513547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5f1095219045b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389f4996e95444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c05afda7c06464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49c8487bc6a40f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b450b5a5c5a44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D2AEEE5-80DE-4753-BD7E-F3F8F29B96D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869B6B5-613D-4354-ADEC-1617D23F190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E7F3CF0-0C8D-4933-A583-93BB81EDDA7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BDA4702-8117-4FC2-9711-D9C51B53EF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A62CD24-D510-48B1-AA50-23C87AF43B5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9F05538-604A-4084-82D2-4082D35CF5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77A367D-9721-40DF-8A97-8BD323ABE3F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7222880-4BF1-4554-B9D9-D5754C55828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E55D6A4-D1D3-4BBE-A2A0-C9C4C7AA065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C054CAF-496E-493A-8A71-9D06CA6823D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ca3b9a00e7043c1" /><Relationship Type="http://schemas.openxmlformats.org/officeDocument/2006/relationships/slideLayout" Target="/ppt/slideLayouts/slideLayout1.xml" Id="Rbb51a34b21c6418e" /><Relationship Type="http://schemas.openxmlformats.org/officeDocument/2006/relationships/slideLayout" Target="/ppt/slideLayouts/slideLayout2.xml" Id="R8ea9a53e836645ae" /><Relationship Type="http://schemas.openxmlformats.org/officeDocument/2006/relationships/slideLayout" Target="/ppt/slideLayouts/slideLayout3.xml" Id="R892a63fb5a4e46e0" /><Relationship Type="http://schemas.openxmlformats.org/officeDocument/2006/relationships/slideLayout" Target="/ppt/slideLayouts/slideLayout4.xml" Id="R6745e0f4e9fc4f5d" /><Relationship Type="http://schemas.openxmlformats.org/officeDocument/2006/relationships/slideLayout" Target="/ppt/slideLayouts/slideLayout5.xml" Id="Rbdf757bc8eb44c14" /><Relationship Type="http://schemas.openxmlformats.org/officeDocument/2006/relationships/slideLayout" Target="/ppt/slideLayouts/slideLayout6.xml" Id="R5bdb02f1d2b847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51a34b21c6418e"/>
    <p:sldLayoutId xmlns:r="http://schemas.openxmlformats.org/officeDocument/2006/relationships" id="2147483650" r:id="R8ea9a53e836645ae"/>
    <p:sldLayoutId xmlns:r="http://schemas.openxmlformats.org/officeDocument/2006/relationships" id="2147483651" r:id="R892a63fb5a4e46e0"/>
    <p:sldLayoutId xmlns:r="http://schemas.openxmlformats.org/officeDocument/2006/relationships" id="2147483652" r:id="R6745e0f4e9fc4f5d"/>
    <p:sldLayoutId xmlns:r="http://schemas.openxmlformats.org/officeDocument/2006/relationships" id="2147483653" r:id="Rbdf757bc8eb44c14"/>
    <p:sldLayoutId xmlns:r="http://schemas.openxmlformats.org/officeDocument/2006/relationships" id="2147483654" r:id="R5bdb02f1d2b847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1023efdd7e44355" /><Relationship Type="http://schemas.openxmlformats.org/officeDocument/2006/relationships/notesSlide" Target="/ppt/notesSlides/notesSlide1.xml" Id="R25966f7690d741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42478a9ecf34e64" /><Relationship Type="http://schemas.openxmlformats.org/officeDocument/2006/relationships/notesSlide" Target="/ppt/notesSlides/notesSlide2.xml" Id="R478bdbfd9004430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69bf3fccb3a492b" /><Relationship Type="http://schemas.openxmlformats.org/officeDocument/2006/relationships/notesSlide" Target="/ppt/notesSlides/notesSlide3.xml" Id="R98d79873cbb74778" /></Relationships>
</file>

<file path=ppt/slides/slide1.xml><?xml version="1.0" encoding="utf-8"?>
<p:sld xmlns:p="http://schemas.openxmlformats.org/presentationml/2006/main">
  <p:cSld>
    <p:bg>
      <p:bgPr>
        <a:solidFill xmlns:a="http://schemas.openxmlformats.org/drawingml/2006/main">
          <a:srgbClr val="111217"/>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36C73995-09CB-411B-A2BF-E83D013E6425}"/>
              </a:ext>
            </a:extLst>
          </p:cNvPr>
          <p:cNvSpPr>
            <a:spLocks xmlns:a="http://schemas.openxmlformats.org/drawingml/2006/main" noGrp="1"/>
          </p:cNvSpPr>
          <p:nvPr/>
        </p:nvSpPr>
        <p:spPr>
          <a:xfrm xmlns:a="http://schemas.openxmlformats.org/drawingml/2006/main">
            <a:off x="628650" y="409575"/>
            <a:ext cx="476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F1EEF6"/>
                </a:solidFill>
                <a:latin typeface="DejaVu Sans"/>
                <a:ea typeface="DejaVu Sans"/>
                <a:cs typeface="DejaVu Sans"/>
              </a:defRPr>
            </a:defPPr>
            <a:lvl1pPr algn="l">
              <a:defRPr sz="1650" b="1">
                <a:solidFill>
                  <a:srgbClr val="F1EEF6"/>
                </a:solidFill>
                <a:latin typeface="DejaVu Sans"/>
                <a:ea typeface="DejaVu Sans"/>
                <a:cs typeface="DejaVu Sans"/>
              </a:defRPr>
            </a:lvl1pPr>
            <a:lvl2pPr algn="l">
              <a:defRPr sz="1650" b="1">
                <a:solidFill>
                  <a:srgbClr val="F1EEF6"/>
                </a:solidFill>
                <a:latin typeface="DejaVu Sans"/>
                <a:ea typeface="DejaVu Sans"/>
                <a:cs typeface="DejaVu Sans"/>
              </a:defRPr>
            </a:lvl2pPr>
            <a:lvl3pPr algn="l">
              <a:defRPr sz="1650" b="1">
                <a:solidFill>
                  <a:srgbClr val="F1EEF6"/>
                </a:solidFill>
                <a:latin typeface="DejaVu Sans"/>
                <a:ea typeface="DejaVu Sans"/>
                <a:cs typeface="DejaVu Sans"/>
              </a:defRPr>
            </a:lvl3pPr>
            <a:lvl4pPr algn="l">
              <a:defRPr sz="1650" b="1">
                <a:solidFill>
                  <a:srgbClr val="F1EEF6"/>
                </a:solidFill>
                <a:latin typeface="DejaVu Sans"/>
                <a:ea typeface="DejaVu Sans"/>
                <a:cs typeface="DejaVu Sans"/>
              </a:defRPr>
            </a:lvl4pPr>
            <a:lvl5pPr algn="l">
              <a:defRPr sz="1650" b="1">
                <a:solidFill>
                  <a:srgbClr val="F1EEF6"/>
                </a:solidFill>
                <a:latin typeface="DejaVu Sans"/>
                <a:ea typeface="DejaVu Sans"/>
                <a:cs typeface="DejaVu Sans"/>
              </a:defRPr>
            </a:lvl5pPr>
            <a:lvl6pPr algn="l">
              <a:defRPr sz="1650" b="1">
                <a:solidFill>
                  <a:srgbClr val="F1EEF6"/>
                </a:solidFill>
                <a:latin typeface="DejaVu Sans"/>
                <a:ea typeface="DejaVu Sans"/>
                <a:cs typeface="DejaVu Sans"/>
              </a:defRPr>
            </a:lvl6pPr>
            <a:lvl7pPr algn="l">
              <a:defRPr sz="1650" b="1">
                <a:solidFill>
                  <a:srgbClr val="F1EEF6"/>
                </a:solidFill>
                <a:latin typeface="DejaVu Sans"/>
                <a:ea typeface="DejaVu Sans"/>
                <a:cs typeface="DejaVu Sans"/>
              </a:defRPr>
            </a:lvl7pPr>
            <a:lvl8pPr algn="l">
              <a:defRPr sz="1650" b="1">
                <a:solidFill>
                  <a:srgbClr val="F1EEF6"/>
                </a:solidFill>
                <a:latin typeface="DejaVu Sans"/>
                <a:ea typeface="DejaVu Sans"/>
                <a:cs typeface="DejaVu Sans"/>
              </a:defRPr>
            </a:lvl8pPr>
            <a:lvl9pPr algn="l">
              <a:defRPr sz="1650" b="1">
                <a:solidFill>
                  <a:srgbClr val="F1EEF6"/>
                </a:solidFill>
                <a:latin typeface="DejaVu Sans"/>
                <a:ea typeface="DejaVu Sans"/>
                <a:cs typeface="DejaVu Sans"/>
              </a:defRPr>
            </a:lvl9pPr>
          </a:lstStyle>
          <a:p xmlns:a="http://schemas.openxmlformats.org/drawingml/2006/main">
            <a:pPr algn="l">
              <a:defRPr sz="1650" b="1">
                <a:solidFill>
                  <a:srgbClr val="F1EEF6"/>
                </a:solidFill>
                <a:latin typeface="DejaVu Sans"/>
                <a:ea typeface="DejaVu Sans"/>
                <a:cs typeface="DejaVu Sans"/>
              </a:defRPr>
            </a:pPr>
            <a:r>
              <a:rPr sz="1650" b="1">
                <a:solidFill>
                  <a:srgbClr val="F1EEF6"/>
                </a:solidFill>
                <a:latin typeface="DejaVu Sans"/>
                <a:ea typeface="DejaVu Sans"/>
                <a:cs typeface="DejaVu Sans"/>
              </a:rPr>
              <a:t>SiGa Productions</a:t>
            </a:r>
          </a:p>
        </p:txBody>
      </p:sp>
      <p:sp>
        <p:nvSpPr>
          <p:cNvPr id="2" name="page">
            <a:extLst xmlns:a="http://schemas.openxmlformats.org/drawingml/2006/main">
              <a:ext uri="{FF2B5EF4-FFF2-40B4-BE49-F238E27FC236}">
                <a16:creationId xmlns:a16="http://schemas.microsoft.com/office/drawing/2014/main" id="{DB545182-FEFD-4D48-BBC5-567F2CB72620}"/>
              </a:ext>
            </a:extLst>
          </p:cNvPr>
          <p:cNvSpPr>
            <a:spLocks xmlns:a="http://schemas.openxmlformats.org/drawingml/2006/main" noGrp="1"/>
          </p:cNvSpPr>
          <p:nvPr/>
        </p:nvSpPr>
        <p:spPr>
          <a:xfrm xmlns:a="http://schemas.openxmlformats.org/drawingml/2006/main">
            <a:off x="10534650" y="457200"/>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A8A0B8"/>
                </a:solidFill>
                <a:latin typeface="DejaVu Sans"/>
                <a:ea typeface="DejaVu Sans"/>
                <a:cs typeface="DejaVu Sans"/>
              </a:defRPr>
            </a:defPPr>
            <a:lvl1pPr algn="l">
              <a:defRPr sz="1050" b="0">
                <a:solidFill>
                  <a:srgbClr val="A8A0B8"/>
                </a:solidFill>
                <a:latin typeface="DejaVu Sans"/>
                <a:ea typeface="DejaVu Sans"/>
                <a:cs typeface="DejaVu Sans"/>
              </a:defRPr>
            </a:lvl1pPr>
            <a:lvl2pPr algn="l">
              <a:defRPr sz="1050" b="0">
                <a:solidFill>
                  <a:srgbClr val="A8A0B8"/>
                </a:solidFill>
                <a:latin typeface="DejaVu Sans"/>
                <a:ea typeface="DejaVu Sans"/>
                <a:cs typeface="DejaVu Sans"/>
              </a:defRPr>
            </a:lvl2pPr>
            <a:lvl3pPr algn="l">
              <a:defRPr sz="1050" b="0">
                <a:solidFill>
                  <a:srgbClr val="A8A0B8"/>
                </a:solidFill>
                <a:latin typeface="DejaVu Sans"/>
                <a:ea typeface="DejaVu Sans"/>
                <a:cs typeface="DejaVu Sans"/>
              </a:defRPr>
            </a:lvl3pPr>
            <a:lvl4pPr algn="l">
              <a:defRPr sz="1050" b="0">
                <a:solidFill>
                  <a:srgbClr val="A8A0B8"/>
                </a:solidFill>
                <a:latin typeface="DejaVu Sans"/>
                <a:ea typeface="DejaVu Sans"/>
                <a:cs typeface="DejaVu Sans"/>
              </a:defRPr>
            </a:lvl4pPr>
            <a:lvl5pPr algn="l">
              <a:defRPr sz="1050" b="0">
                <a:solidFill>
                  <a:srgbClr val="A8A0B8"/>
                </a:solidFill>
                <a:latin typeface="DejaVu Sans"/>
                <a:ea typeface="DejaVu Sans"/>
                <a:cs typeface="DejaVu Sans"/>
              </a:defRPr>
            </a:lvl5pPr>
            <a:lvl6pPr algn="l">
              <a:defRPr sz="1050" b="0">
                <a:solidFill>
                  <a:srgbClr val="A8A0B8"/>
                </a:solidFill>
                <a:latin typeface="DejaVu Sans"/>
                <a:ea typeface="DejaVu Sans"/>
                <a:cs typeface="DejaVu Sans"/>
              </a:defRPr>
            </a:lvl6pPr>
            <a:lvl7pPr algn="l">
              <a:defRPr sz="1050" b="0">
                <a:solidFill>
                  <a:srgbClr val="A8A0B8"/>
                </a:solidFill>
                <a:latin typeface="DejaVu Sans"/>
                <a:ea typeface="DejaVu Sans"/>
                <a:cs typeface="DejaVu Sans"/>
              </a:defRPr>
            </a:lvl7pPr>
            <a:lvl8pPr algn="l">
              <a:defRPr sz="1050" b="0">
                <a:solidFill>
                  <a:srgbClr val="A8A0B8"/>
                </a:solidFill>
                <a:latin typeface="DejaVu Sans"/>
                <a:ea typeface="DejaVu Sans"/>
                <a:cs typeface="DejaVu Sans"/>
              </a:defRPr>
            </a:lvl8pPr>
            <a:lvl9pPr algn="l">
              <a:defRPr sz="1050" b="0">
                <a:solidFill>
                  <a:srgbClr val="A8A0B8"/>
                </a:solidFill>
                <a:latin typeface="DejaVu Sans"/>
                <a:ea typeface="DejaVu Sans"/>
                <a:cs typeface="DejaVu Sans"/>
              </a:defRPr>
            </a:lvl9pPr>
          </a:lstStyle>
          <a:p xmlns:a="http://schemas.openxmlformats.org/drawingml/2006/main">
            <a:pPr algn="l">
              <a:defRPr sz="1050" b="0">
                <a:solidFill>
                  <a:srgbClr val="A8A0B8"/>
                </a:solidFill>
                <a:latin typeface="DejaVu Sans"/>
                <a:ea typeface="DejaVu Sans"/>
                <a:cs typeface="DejaVu Sans"/>
              </a:defRPr>
            </a:pPr>
            <a:r>
              <a:rPr sz="1050" b="0">
                <a:solidFill>
                  <a:srgbClr val="A8A0B8"/>
                </a:solidFill>
                <a:latin typeface="DejaVu Sans"/>
                <a:ea typeface="DejaVu Sans"/>
                <a:cs typeface="DejaVu Sans"/>
              </a:rPr>
              <a:t>01 / 03</a:t>
            </a:r>
          </a:p>
        </p:txBody>
      </p:sp>
      <p:sp>
        <p:nvSpPr>
          <p:cNvPr id="3" name="category">
            <a:extLst xmlns:a="http://schemas.openxmlformats.org/drawingml/2006/main">
              <a:ext uri="{FF2B5EF4-FFF2-40B4-BE49-F238E27FC236}">
                <a16:creationId xmlns:a16="http://schemas.microsoft.com/office/drawing/2014/main" id="{FE143B48-8FF3-4C0A-892B-91CC697B5D1B}"/>
              </a:ext>
            </a:extLst>
          </p:cNvPr>
          <p:cNvSpPr>
            <a:spLocks xmlns:a="http://schemas.openxmlformats.org/drawingml/2006/main" noGrp="1"/>
          </p:cNvSpPr>
          <p:nvPr/>
        </p:nvSpPr>
        <p:spPr>
          <a:xfrm xmlns:a="http://schemas.openxmlformats.org/drawingml/2006/main">
            <a:off x="647700" y="1209675"/>
            <a:ext cx="857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1">
                <a:solidFill>
                  <a:srgbClr val="8AD9BD"/>
                </a:solidFill>
                <a:latin typeface="DejaVu Sans"/>
                <a:ea typeface="DejaVu Sans"/>
                <a:cs typeface="DejaVu Sans"/>
              </a:defRPr>
            </a:defPPr>
            <a:lvl1pPr algn="l">
              <a:defRPr sz="1125" b="1">
                <a:solidFill>
                  <a:srgbClr val="8AD9BD"/>
                </a:solidFill>
                <a:latin typeface="DejaVu Sans"/>
                <a:ea typeface="DejaVu Sans"/>
                <a:cs typeface="DejaVu Sans"/>
              </a:defRPr>
            </a:lvl1pPr>
            <a:lvl2pPr algn="l">
              <a:defRPr sz="1125" b="1">
                <a:solidFill>
                  <a:srgbClr val="8AD9BD"/>
                </a:solidFill>
                <a:latin typeface="DejaVu Sans"/>
                <a:ea typeface="DejaVu Sans"/>
                <a:cs typeface="DejaVu Sans"/>
              </a:defRPr>
            </a:lvl2pPr>
            <a:lvl3pPr algn="l">
              <a:defRPr sz="1125" b="1">
                <a:solidFill>
                  <a:srgbClr val="8AD9BD"/>
                </a:solidFill>
                <a:latin typeface="DejaVu Sans"/>
                <a:ea typeface="DejaVu Sans"/>
                <a:cs typeface="DejaVu Sans"/>
              </a:defRPr>
            </a:lvl3pPr>
            <a:lvl4pPr algn="l">
              <a:defRPr sz="1125" b="1">
                <a:solidFill>
                  <a:srgbClr val="8AD9BD"/>
                </a:solidFill>
                <a:latin typeface="DejaVu Sans"/>
                <a:ea typeface="DejaVu Sans"/>
                <a:cs typeface="DejaVu Sans"/>
              </a:defRPr>
            </a:lvl4pPr>
            <a:lvl5pPr algn="l">
              <a:defRPr sz="1125" b="1">
                <a:solidFill>
                  <a:srgbClr val="8AD9BD"/>
                </a:solidFill>
                <a:latin typeface="DejaVu Sans"/>
                <a:ea typeface="DejaVu Sans"/>
                <a:cs typeface="DejaVu Sans"/>
              </a:defRPr>
            </a:lvl5pPr>
            <a:lvl6pPr algn="l">
              <a:defRPr sz="1125" b="1">
                <a:solidFill>
                  <a:srgbClr val="8AD9BD"/>
                </a:solidFill>
                <a:latin typeface="DejaVu Sans"/>
                <a:ea typeface="DejaVu Sans"/>
                <a:cs typeface="DejaVu Sans"/>
              </a:defRPr>
            </a:lvl6pPr>
            <a:lvl7pPr algn="l">
              <a:defRPr sz="1125" b="1">
                <a:solidFill>
                  <a:srgbClr val="8AD9BD"/>
                </a:solidFill>
                <a:latin typeface="DejaVu Sans"/>
                <a:ea typeface="DejaVu Sans"/>
                <a:cs typeface="DejaVu Sans"/>
              </a:defRPr>
            </a:lvl7pPr>
            <a:lvl8pPr algn="l">
              <a:defRPr sz="1125" b="1">
                <a:solidFill>
                  <a:srgbClr val="8AD9BD"/>
                </a:solidFill>
                <a:latin typeface="DejaVu Sans"/>
                <a:ea typeface="DejaVu Sans"/>
                <a:cs typeface="DejaVu Sans"/>
              </a:defRPr>
            </a:lvl8pPr>
            <a:lvl9pPr algn="l">
              <a:defRPr sz="1125" b="1">
                <a:solidFill>
                  <a:srgbClr val="8AD9BD"/>
                </a:solidFill>
                <a:latin typeface="DejaVu Sans"/>
                <a:ea typeface="DejaVu Sans"/>
                <a:cs typeface="DejaVu Sans"/>
              </a:defRPr>
            </a:lvl9pPr>
          </a:lstStyle>
          <a:p xmlns:a="http://schemas.openxmlformats.org/drawingml/2006/main">
            <a:pPr algn="l">
              <a:defRPr sz="1125" b="1">
                <a:solidFill>
                  <a:srgbClr val="8AD9BD"/>
                </a:solidFill>
                <a:latin typeface="DejaVu Sans"/>
                <a:ea typeface="DejaVu Sans"/>
                <a:cs typeface="DejaVu Sans"/>
              </a:defRPr>
            </a:pPr>
            <a:r>
              <a:rPr sz="1125" b="1">
                <a:solidFill>
                  <a:srgbClr val="8AD9BD"/>
                </a:solidFill>
                <a:latin typeface="DejaVu Sans"/>
                <a:ea typeface="DejaVu Sans"/>
                <a:cs typeface="DejaVu Sans"/>
              </a:rPr>
              <a:t>SEARCH &amp; AI DISCOVERY</a:t>
            </a:r>
          </a:p>
        </p:txBody>
      </p:sp>
      <p:sp>
        <p:nvSpPr>
          <p:cNvPr id="4" name="headline">
            <a:extLst xmlns:a="http://schemas.openxmlformats.org/drawingml/2006/main">
              <a:ext uri="{FF2B5EF4-FFF2-40B4-BE49-F238E27FC236}">
                <a16:creationId xmlns:a16="http://schemas.microsoft.com/office/drawing/2014/main" id="{7D654C34-06B2-4BF3-A1AE-44426BFE1C3F}"/>
              </a:ext>
            </a:extLst>
          </p:cNvPr>
          <p:cNvSpPr>
            <a:spLocks xmlns:a="http://schemas.openxmlformats.org/drawingml/2006/main" noGrp="1"/>
          </p:cNvSpPr>
          <p:nvPr/>
        </p:nvSpPr>
        <p:spPr>
          <a:xfrm xmlns:a="http://schemas.openxmlformats.org/drawingml/2006/main">
            <a:off x="609600" y="1771650"/>
            <a:ext cx="10525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0" b="1">
                <a:solidFill>
                  <a:srgbClr val="F1EEF6"/>
                </a:solidFill>
                <a:latin typeface="DejaVu Sans"/>
                <a:ea typeface="DejaVu Sans"/>
                <a:cs typeface="DejaVu Sans"/>
              </a:defRPr>
            </a:defPPr>
            <a:lvl1pPr algn="l">
              <a:defRPr sz="5850" b="1">
                <a:solidFill>
                  <a:srgbClr val="F1EEF6"/>
                </a:solidFill>
                <a:latin typeface="DejaVu Sans"/>
                <a:ea typeface="DejaVu Sans"/>
                <a:cs typeface="DejaVu Sans"/>
              </a:defRPr>
            </a:lvl1pPr>
            <a:lvl2pPr algn="l">
              <a:defRPr sz="5850" b="1">
                <a:solidFill>
                  <a:srgbClr val="F1EEF6"/>
                </a:solidFill>
                <a:latin typeface="DejaVu Sans"/>
                <a:ea typeface="DejaVu Sans"/>
                <a:cs typeface="DejaVu Sans"/>
              </a:defRPr>
            </a:lvl2pPr>
            <a:lvl3pPr algn="l">
              <a:defRPr sz="5850" b="1">
                <a:solidFill>
                  <a:srgbClr val="F1EEF6"/>
                </a:solidFill>
                <a:latin typeface="DejaVu Sans"/>
                <a:ea typeface="DejaVu Sans"/>
                <a:cs typeface="DejaVu Sans"/>
              </a:defRPr>
            </a:lvl3pPr>
            <a:lvl4pPr algn="l">
              <a:defRPr sz="5850" b="1">
                <a:solidFill>
                  <a:srgbClr val="F1EEF6"/>
                </a:solidFill>
                <a:latin typeface="DejaVu Sans"/>
                <a:ea typeface="DejaVu Sans"/>
                <a:cs typeface="DejaVu Sans"/>
              </a:defRPr>
            </a:lvl4pPr>
            <a:lvl5pPr algn="l">
              <a:defRPr sz="5850" b="1">
                <a:solidFill>
                  <a:srgbClr val="F1EEF6"/>
                </a:solidFill>
                <a:latin typeface="DejaVu Sans"/>
                <a:ea typeface="DejaVu Sans"/>
                <a:cs typeface="DejaVu Sans"/>
              </a:defRPr>
            </a:lvl5pPr>
            <a:lvl6pPr algn="l">
              <a:defRPr sz="5850" b="1">
                <a:solidFill>
                  <a:srgbClr val="F1EEF6"/>
                </a:solidFill>
                <a:latin typeface="DejaVu Sans"/>
                <a:ea typeface="DejaVu Sans"/>
                <a:cs typeface="DejaVu Sans"/>
              </a:defRPr>
            </a:lvl6pPr>
            <a:lvl7pPr algn="l">
              <a:defRPr sz="5850" b="1">
                <a:solidFill>
                  <a:srgbClr val="F1EEF6"/>
                </a:solidFill>
                <a:latin typeface="DejaVu Sans"/>
                <a:ea typeface="DejaVu Sans"/>
                <a:cs typeface="DejaVu Sans"/>
              </a:defRPr>
            </a:lvl7pPr>
            <a:lvl8pPr algn="l">
              <a:defRPr sz="5850" b="1">
                <a:solidFill>
                  <a:srgbClr val="F1EEF6"/>
                </a:solidFill>
                <a:latin typeface="DejaVu Sans"/>
                <a:ea typeface="DejaVu Sans"/>
                <a:cs typeface="DejaVu Sans"/>
              </a:defRPr>
            </a:lvl8pPr>
            <a:lvl9pPr algn="l">
              <a:defRPr sz="5850" b="1">
                <a:solidFill>
                  <a:srgbClr val="F1EEF6"/>
                </a:solidFill>
                <a:latin typeface="DejaVu Sans"/>
                <a:ea typeface="DejaVu Sans"/>
                <a:cs typeface="DejaVu Sans"/>
              </a:defRPr>
            </a:lvl9pPr>
          </a:lstStyle>
          <a:p xmlns:a="http://schemas.openxmlformats.org/drawingml/2006/main">
            <a:pPr algn="l">
              <a:defRPr sz="5850" b="1">
                <a:solidFill>
                  <a:srgbClr val="F1EEF6"/>
                </a:solidFill>
                <a:latin typeface="DejaVu Sans"/>
                <a:ea typeface="DejaVu Sans"/>
                <a:cs typeface="DejaVu Sans"/>
              </a:defRPr>
            </a:pPr>
            <a:r>
              <a:rPr sz="5850" b="1">
                <a:solidFill>
                  <a:srgbClr val="F1EEF6"/>
                </a:solidFill>
                <a:latin typeface="DejaVu Sans"/>
                <a:ea typeface="DejaVu Sans"/>
                <a:cs typeface="DejaVu Sans"/>
              </a:rPr>
              <a:t>SEO/GEO</a:t>
            </a:r>
          </a:p>
          <a:p xmlns:a="http://schemas.openxmlformats.org/drawingml/2006/main">
            <a:pPr algn="l">
              <a:defRPr sz="5850" b="1">
                <a:solidFill>
                  <a:srgbClr val="F1EEF6"/>
                </a:solidFill>
                <a:latin typeface="DejaVu Sans"/>
                <a:ea typeface="DejaVu Sans"/>
                <a:cs typeface="DejaVu Sans"/>
              </a:defRPr>
            </a:pPr>
            <a:r>
              <a:rPr sz="5850" b="1">
                <a:solidFill>
                  <a:srgbClr val="F1EEF6"/>
                </a:solidFill>
                <a:latin typeface="DejaVu Sans"/>
                <a:ea typeface="DejaVu Sans"/>
                <a:cs typeface="DejaVu Sans"/>
              </a:rPr>
              <a:t>Autopilot</a:t>
            </a:r>
          </a:p>
        </p:txBody>
      </p:sp>
      <p:sp>
        <p:nvSpPr>
          <p:cNvPr id="5" name="tagline">
            <a:extLst xmlns:a="http://schemas.openxmlformats.org/drawingml/2006/main">
              <a:ext uri="{FF2B5EF4-FFF2-40B4-BE49-F238E27FC236}">
                <a16:creationId xmlns:a16="http://schemas.microsoft.com/office/drawing/2014/main" id="{02064D40-6B66-4F0B-A8CA-1445DFCD39ED}"/>
              </a:ext>
            </a:extLst>
          </p:cNvPr>
          <p:cNvSpPr>
            <a:spLocks xmlns:a="http://schemas.openxmlformats.org/drawingml/2006/main" noGrp="1"/>
          </p:cNvSpPr>
          <p:nvPr/>
        </p:nvSpPr>
        <p:spPr>
          <a:xfrm xmlns:a="http://schemas.openxmlformats.org/drawingml/2006/main">
            <a:off x="647700" y="3943350"/>
            <a:ext cx="105251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0">
                <a:solidFill>
                  <a:srgbClr val="8AD9BD"/>
                </a:solidFill>
                <a:latin typeface="DejaVu Sans"/>
                <a:ea typeface="DejaVu Sans"/>
                <a:cs typeface="DejaVu Sans"/>
              </a:defRPr>
            </a:defPPr>
            <a:lvl1pPr algn="l">
              <a:defRPr sz="2400" b="0">
                <a:solidFill>
                  <a:srgbClr val="8AD9BD"/>
                </a:solidFill>
                <a:latin typeface="DejaVu Sans"/>
                <a:ea typeface="DejaVu Sans"/>
                <a:cs typeface="DejaVu Sans"/>
              </a:defRPr>
            </a:lvl1pPr>
            <a:lvl2pPr algn="l">
              <a:defRPr sz="2400" b="0">
                <a:solidFill>
                  <a:srgbClr val="8AD9BD"/>
                </a:solidFill>
                <a:latin typeface="DejaVu Sans"/>
                <a:ea typeface="DejaVu Sans"/>
                <a:cs typeface="DejaVu Sans"/>
              </a:defRPr>
            </a:lvl2pPr>
            <a:lvl3pPr algn="l">
              <a:defRPr sz="2400" b="0">
                <a:solidFill>
                  <a:srgbClr val="8AD9BD"/>
                </a:solidFill>
                <a:latin typeface="DejaVu Sans"/>
                <a:ea typeface="DejaVu Sans"/>
                <a:cs typeface="DejaVu Sans"/>
              </a:defRPr>
            </a:lvl3pPr>
            <a:lvl4pPr algn="l">
              <a:defRPr sz="2400" b="0">
                <a:solidFill>
                  <a:srgbClr val="8AD9BD"/>
                </a:solidFill>
                <a:latin typeface="DejaVu Sans"/>
                <a:ea typeface="DejaVu Sans"/>
                <a:cs typeface="DejaVu Sans"/>
              </a:defRPr>
            </a:lvl4pPr>
            <a:lvl5pPr algn="l">
              <a:defRPr sz="2400" b="0">
                <a:solidFill>
                  <a:srgbClr val="8AD9BD"/>
                </a:solidFill>
                <a:latin typeface="DejaVu Sans"/>
                <a:ea typeface="DejaVu Sans"/>
                <a:cs typeface="DejaVu Sans"/>
              </a:defRPr>
            </a:lvl5pPr>
            <a:lvl6pPr algn="l">
              <a:defRPr sz="2400" b="0">
                <a:solidFill>
                  <a:srgbClr val="8AD9BD"/>
                </a:solidFill>
                <a:latin typeface="DejaVu Sans"/>
                <a:ea typeface="DejaVu Sans"/>
                <a:cs typeface="DejaVu Sans"/>
              </a:defRPr>
            </a:lvl6pPr>
            <a:lvl7pPr algn="l">
              <a:defRPr sz="2400" b="0">
                <a:solidFill>
                  <a:srgbClr val="8AD9BD"/>
                </a:solidFill>
                <a:latin typeface="DejaVu Sans"/>
                <a:ea typeface="DejaVu Sans"/>
                <a:cs typeface="DejaVu Sans"/>
              </a:defRPr>
            </a:lvl7pPr>
            <a:lvl8pPr algn="l">
              <a:defRPr sz="2400" b="0">
                <a:solidFill>
                  <a:srgbClr val="8AD9BD"/>
                </a:solidFill>
                <a:latin typeface="DejaVu Sans"/>
                <a:ea typeface="DejaVu Sans"/>
                <a:cs typeface="DejaVu Sans"/>
              </a:defRPr>
            </a:lvl8pPr>
            <a:lvl9pPr algn="l">
              <a:defRPr sz="2400" b="0">
                <a:solidFill>
                  <a:srgbClr val="8AD9BD"/>
                </a:solidFill>
                <a:latin typeface="DejaVu Sans"/>
                <a:ea typeface="DejaVu Sans"/>
                <a:cs typeface="DejaVu Sans"/>
              </a:defRPr>
            </a:lvl9pPr>
          </a:lstStyle>
          <a:p xmlns:a="http://schemas.openxmlformats.org/drawingml/2006/main">
            <a:pPr algn="l">
              <a:defRPr sz="2400" b="0">
                <a:solidFill>
                  <a:srgbClr val="8AD9BD"/>
                </a:solidFill>
                <a:latin typeface="DejaVu Sans"/>
                <a:ea typeface="DejaVu Sans"/>
                <a:cs typeface="DejaVu Sans"/>
              </a:defRPr>
            </a:pPr>
            <a:r>
              <a:rPr sz="2400" b="0">
                <a:solidFill>
                  <a:srgbClr val="8AD9BD"/>
                </a:solidFill>
                <a:latin typeface="DejaVu Sans"/>
                <a:ea typeface="DejaVu Sans"/>
                <a:cs typeface="DejaVu Sans"/>
              </a:rPr>
              <a:t>A recurring workflow for search visibility.</a:t>
            </a:r>
          </a:p>
        </p:txBody>
      </p:sp>
      <p:sp>
        <p:nvSpPr>
          <p:cNvPr id="6" name="description">
            <a:extLst xmlns:a="http://schemas.openxmlformats.org/drawingml/2006/main">
              <a:ext uri="{FF2B5EF4-FFF2-40B4-BE49-F238E27FC236}">
                <a16:creationId xmlns:a16="http://schemas.microsoft.com/office/drawing/2014/main" id="{8E4AB9DA-AC45-4219-B1F1-DB2A1D2218F3}"/>
              </a:ext>
            </a:extLst>
          </p:cNvPr>
          <p:cNvSpPr>
            <a:spLocks xmlns:a="http://schemas.openxmlformats.org/drawingml/2006/main" noGrp="1"/>
          </p:cNvSpPr>
          <p:nvPr/>
        </p:nvSpPr>
        <p:spPr>
          <a:xfrm xmlns:a="http://schemas.openxmlformats.org/drawingml/2006/main">
            <a:off x="647700" y="49720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A8A0B8"/>
                </a:solidFill>
                <a:latin typeface="DejaVu Sans"/>
                <a:ea typeface="DejaVu Sans"/>
                <a:cs typeface="DejaVu Sans"/>
              </a:defRPr>
            </a:defPPr>
            <a:lvl1pPr algn="l">
              <a:defRPr sz="1800" b="0">
                <a:solidFill>
                  <a:srgbClr val="A8A0B8"/>
                </a:solidFill>
                <a:latin typeface="DejaVu Sans"/>
                <a:ea typeface="DejaVu Sans"/>
                <a:cs typeface="DejaVu Sans"/>
              </a:defRPr>
            </a:lvl1pPr>
            <a:lvl2pPr algn="l">
              <a:defRPr sz="1800" b="0">
                <a:solidFill>
                  <a:srgbClr val="A8A0B8"/>
                </a:solidFill>
                <a:latin typeface="DejaVu Sans"/>
                <a:ea typeface="DejaVu Sans"/>
                <a:cs typeface="DejaVu Sans"/>
              </a:defRPr>
            </a:lvl2pPr>
            <a:lvl3pPr algn="l">
              <a:defRPr sz="1800" b="0">
                <a:solidFill>
                  <a:srgbClr val="A8A0B8"/>
                </a:solidFill>
                <a:latin typeface="DejaVu Sans"/>
                <a:ea typeface="DejaVu Sans"/>
                <a:cs typeface="DejaVu Sans"/>
              </a:defRPr>
            </a:lvl3pPr>
            <a:lvl4pPr algn="l">
              <a:defRPr sz="1800" b="0">
                <a:solidFill>
                  <a:srgbClr val="A8A0B8"/>
                </a:solidFill>
                <a:latin typeface="DejaVu Sans"/>
                <a:ea typeface="DejaVu Sans"/>
                <a:cs typeface="DejaVu Sans"/>
              </a:defRPr>
            </a:lvl4pPr>
            <a:lvl5pPr algn="l">
              <a:defRPr sz="1800" b="0">
                <a:solidFill>
                  <a:srgbClr val="A8A0B8"/>
                </a:solidFill>
                <a:latin typeface="DejaVu Sans"/>
                <a:ea typeface="DejaVu Sans"/>
                <a:cs typeface="DejaVu Sans"/>
              </a:defRPr>
            </a:lvl5pPr>
            <a:lvl6pPr algn="l">
              <a:defRPr sz="1800" b="0">
                <a:solidFill>
                  <a:srgbClr val="A8A0B8"/>
                </a:solidFill>
                <a:latin typeface="DejaVu Sans"/>
                <a:ea typeface="DejaVu Sans"/>
                <a:cs typeface="DejaVu Sans"/>
              </a:defRPr>
            </a:lvl6pPr>
            <a:lvl7pPr algn="l">
              <a:defRPr sz="1800" b="0">
                <a:solidFill>
                  <a:srgbClr val="A8A0B8"/>
                </a:solidFill>
                <a:latin typeface="DejaVu Sans"/>
                <a:ea typeface="DejaVu Sans"/>
                <a:cs typeface="DejaVu Sans"/>
              </a:defRPr>
            </a:lvl7pPr>
            <a:lvl8pPr algn="l">
              <a:defRPr sz="1800" b="0">
                <a:solidFill>
                  <a:srgbClr val="A8A0B8"/>
                </a:solidFill>
                <a:latin typeface="DejaVu Sans"/>
                <a:ea typeface="DejaVu Sans"/>
                <a:cs typeface="DejaVu Sans"/>
              </a:defRPr>
            </a:lvl8pPr>
            <a:lvl9pPr algn="l">
              <a:defRPr sz="1800" b="0">
                <a:solidFill>
                  <a:srgbClr val="A8A0B8"/>
                </a:solidFill>
                <a:latin typeface="DejaVu Sans"/>
                <a:ea typeface="DejaVu Sans"/>
                <a:cs typeface="DejaVu Sans"/>
              </a:defRPr>
            </a:lvl9pPr>
          </a:lstStyle>
          <a:p xmlns:a="http://schemas.openxmlformats.org/drawingml/2006/main">
            <a:pPr algn="l">
              <a:defRPr sz="1800" b="0">
                <a:solidFill>
                  <a:srgbClr val="A8A0B8"/>
                </a:solidFill>
                <a:latin typeface="DejaVu Sans"/>
                <a:ea typeface="DejaVu Sans"/>
                <a:cs typeface="DejaVu Sans"/>
              </a:defRPr>
            </a:pPr>
            <a:r>
              <a:rPr sz="1800" b="0">
                <a:solidFill>
                  <a:srgbClr val="A8A0B8"/>
                </a:solidFill>
                <a:latin typeface="DejaVu Sans"/>
                <a:ea typeface="DejaVu Sans"/>
                <a:cs typeface="DejaVu Sans"/>
              </a:rPr>
              <a:t>Bring technical SEO, content clarity for AI search and consented engagement into a recurring review-and-improve workflow.</a:t>
            </a:r>
          </a:p>
        </p:txBody>
      </p:sp>
      <p:sp>
        <p:nvSpPr>
          <p:cNvPr id="7" name="type">
            <a:extLst xmlns:a="http://schemas.openxmlformats.org/drawingml/2006/main">
              <a:ext uri="{FF2B5EF4-FFF2-40B4-BE49-F238E27FC236}">
                <a16:creationId xmlns:a16="http://schemas.microsoft.com/office/drawing/2014/main" id="{7F327125-43B4-4BA7-B59B-89DCF16F1CEC}"/>
              </a:ext>
            </a:extLst>
          </p:cNvPr>
          <p:cNvSpPr>
            <a:spLocks xmlns:a="http://schemas.openxmlformats.org/drawingml/2006/main" noGrp="1"/>
          </p:cNvSpPr>
          <p:nvPr/>
        </p:nvSpPr>
        <p:spPr>
          <a:xfrm xmlns:a="http://schemas.openxmlformats.org/drawingml/2006/main">
            <a:off x="647700" y="62198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A8A0B8"/>
                </a:solidFill>
                <a:latin typeface="DejaVu Sans"/>
                <a:ea typeface="DejaVu Sans"/>
                <a:cs typeface="DejaVu Sans"/>
              </a:defRPr>
            </a:defPPr>
            <a:lvl1pPr algn="l">
              <a:defRPr sz="975" b="0">
                <a:solidFill>
                  <a:srgbClr val="A8A0B8"/>
                </a:solidFill>
                <a:latin typeface="DejaVu Sans"/>
                <a:ea typeface="DejaVu Sans"/>
                <a:cs typeface="DejaVu Sans"/>
              </a:defRPr>
            </a:lvl1pPr>
            <a:lvl2pPr algn="l">
              <a:defRPr sz="975" b="0">
                <a:solidFill>
                  <a:srgbClr val="A8A0B8"/>
                </a:solidFill>
                <a:latin typeface="DejaVu Sans"/>
                <a:ea typeface="DejaVu Sans"/>
                <a:cs typeface="DejaVu Sans"/>
              </a:defRPr>
            </a:lvl2pPr>
            <a:lvl3pPr algn="l">
              <a:defRPr sz="975" b="0">
                <a:solidFill>
                  <a:srgbClr val="A8A0B8"/>
                </a:solidFill>
                <a:latin typeface="DejaVu Sans"/>
                <a:ea typeface="DejaVu Sans"/>
                <a:cs typeface="DejaVu Sans"/>
              </a:defRPr>
            </a:lvl3pPr>
            <a:lvl4pPr algn="l">
              <a:defRPr sz="975" b="0">
                <a:solidFill>
                  <a:srgbClr val="A8A0B8"/>
                </a:solidFill>
                <a:latin typeface="DejaVu Sans"/>
                <a:ea typeface="DejaVu Sans"/>
                <a:cs typeface="DejaVu Sans"/>
              </a:defRPr>
            </a:lvl4pPr>
            <a:lvl5pPr algn="l">
              <a:defRPr sz="975" b="0">
                <a:solidFill>
                  <a:srgbClr val="A8A0B8"/>
                </a:solidFill>
                <a:latin typeface="DejaVu Sans"/>
                <a:ea typeface="DejaVu Sans"/>
                <a:cs typeface="DejaVu Sans"/>
              </a:defRPr>
            </a:lvl5pPr>
            <a:lvl6pPr algn="l">
              <a:defRPr sz="975" b="0">
                <a:solidFill>
                  <a:srgbClr val="A8A0B8"/>
                </a:solidFill>
                <a:latin typeface="DejaVu Sans"/>
                <a:ea typeface="DejaVu Sans"/>
                <a:cs typeface="DejaVu Sans"/>
              </a:defRPr>
            </a:lvl6pPr>
            <a:lvl7pPr algn="l">
              <a:defRPr sz="975" b="0">
                <a:solidFill>
                  <a:srgbClr val="A8A0B8"/>
                </a:solidFill>
                <a:latin typeface="DejaVu Sans"/>
                <a:ea typeface="DejaVu Sans"/>
                <a:cs typeface="DejaVu Sans"/>
              </a:defRPr>
            </a:lvl7pPr>
            <a:lvl8pPr algn="l">
              <a:defRPr sz="975" b="0">
                <a:solidFill>
                  <a:srgbClr val="A8A0B8"/>
                </a:solidFill>
                <a:latin typeface="DejaVu Sans"/>
                <a:ea typeface="DejaVu Sans"/>
                <a:cs typeface="DejaVu Sans"/>
              </a:defRPr>
            </a:lvl8pPr>
            <a:lvl9pPr algn="l">
              <a:defRPr sz="975" b="0">
                <a:solidFill>
                  <a:srgbClr val="A8A0B8"/>
                </a:solidFill>
                <a:latin typeface="DejaVu Sans"/>
                <a:ea typeface="DejaVu Sans"/>
                <a:cs typeface="DejaVu Sans"/>
              </a:defRPr>
            </a:lvl9pPr>
          </a:lstStyle>
          <a:p xmlns:a="http://schemas.openxmlformats.org/drawingml/2006/main">
            <a:pPr algn="l">
              <a:defRPr sz="975" b="0">
                <a:solidFill>
                  <a:srgbClr val="A8A0B8"/>
                </a:solidFill>
                <a:latin typeface="DejaVu Sans"/>
                <a:ea typeface="DejaVu Sans"/>
                <a:cs typeface="DejaVu Sans"/>
              </a:defRPr>
            </a:pPr>
            <a:r>
              <a:rPr sz="975" b="0">
                <a:solidFill>
                  <a:srgbClr val="A8A0B8"/>
                </a:solidFill>
                <a:latin typeface="DejaVu Sans"/>
                <a:ea typeface="DejaVu Sans"/>
                <a:cs typeface="DejaVu Sans"/>
              </a:rPr>
              <a:t>SOLUTION SHOWCASE</a:t>
            </a:r>
          </a:p>
        </p:txBody>
      </p:sp>
    </p:spTree>
    <p:extLst>
      <p:ext uri="{BB962C8B-B14F-4D97-AF65-F5344CB8AC3E}">
        <p14:creationId xmlns:p14="http://schemas.microsoft.com/office/powerpoint/2010/main" val="584666044"/>
      </p:ext>
    </p:extLst>
  </p:cSld>
</p:sld>
</file>

<file path=ppt/slides/slide2.xml><?xml version="1.0" encoding="utf-8"?>
<p:sld xmlns:p="http://schemas.openxmlformats.org/presentationml/2006/main">
  <p:cSld>
    <p:bg>
      <p:bgPr>
        <a:solidFill xmlns:a="http://schemas.openxmlformats.org/drawingml/2006/main">
          <a:srgbClr val="111217"/>
        </a:solidFill>
      </p:bgPr>
    </p:bg>
    <p:spTree>
      <p:nvGrpSpPr>
        <p:cNvPr id="1" name=""/>
        <p:cNvGrpSpPr/>
        <p:nvPr/>
      </p:nvGrpSpPr>
      <p:grpSpPr>
        <a:xfrm xmlns:a="http://schemas.openxmlformats.org/drawingml/2006/main"/>
      </p:grpSpPr>
      <p:sp>
        <p:nvSpPr>
          <p:cNvPr id="11" name="brand">
            <a:extLst xmlns:a="http://schemas.openxmlformats.org/drawingml/2006/main">
              <a:ext uri="{FF2B5EF4-FFF2-40B4-BE49-F238E27FC236}">
                <a16:creationId xmlns:a16="http://schemas.microsoft.com/office/drawing/2014/main" id="{550F35BC-C306-40A9-9D3A-0336D1612973}"/>
              </a:ext>
            </a:extLst>
          </p:cNvPr>
          <p:cNvSpPr>
            <a:spLocks xmlns:a="http://schemas.openxmlformats.org/drawingml/2006/main" noGrp="1"/>
          </p:cNvSpPr>
          <p:nvPr/>
        </p:nvSpPr>
        <p:spPr>
          <a:xfrm xmlns:a="http://schemas.openxmlformats.org/drawingml/2006/main">
            <a:off x="628650" y="409575"/>
            <a:ext cx="476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F1EEF6"/>
                </a:solidFill>
                <a:latin typeface="DejaVu Sans"/>
                <a:ea typeface="DejaVu Sans"/>
                <a:cs typeface="DejaVu Sans"/>
              </a:defRPr>
            </a:defPPr>
            <a:lvl1pPr algn="l">
              <a:defRPr sz="1650" b="1">
                <a:solidFill>
                  <a:srgbClr val="F1EEF6"/>
                </a:solidFill>
                <a:latin typeface="DejaVu Sans"/>
                <a:ea typeface="DejaVu Sans"/>
                <a:cs typeface="DejaVu Sans"/>
              </a:defRPr>
            </a:lvl1pPr>
            <a:lvl2pPr algn="l">
              <a:defRPr sz="1650" b="1">
                <a:solidFill>
                  <a:srgbClr val="F1EEF6"/>
                </a:solidFill>
                <a:latin typeface="DejaVu Sans"/>
                <a:ea typeface="DejaVu Sans"/>
                <a:cs typeface="DejaVu Sans"/>
              </a:defRPr>
            </a:lvl2pPr>
            <a:lvl3pPr algn="l">
              <a:defRPr sz="1650" b="1">
                <a:solidFill>
                  <a:srgbClr val="F1EEF6"/>
                </a:solidFill>
                <a:latin typeface="DejaVu Sans"/>
                <a:ea typeface="DejaVu Sans"/>
                <a:cs typeface="DejaVu Sans"/>
              </a:defRPr>
            </a:lvl3pPr>
            <a:lvl4pPr algn="l">
              <a:defRPr sz="1650" b="1">
                <a:solidFill>
                  <a:srgbClr val="F1EEF6"/>
                </a:solidFill>
                <a:latin typeface="DejaVu Sans"/>
                <a:ea typeface="DejaVu Sans"/>
                <a:cs typeface="DejaVu Sans"/>
              </a:defRPr>
            </a:lvl4pPr>
            <a:lvl5pPr algn="l">
              <a:defRPr sz="1650" b="1">
                <a:solidFill>
                  <a:srgbClr val="F1EEF6"/>
                </a:solidFill>
                <a:latin typeface="DejaVu Sans"/>
                <a:ea typeface="DejaVu Sans"/>
                <a:cs typeface="DejaVu Sans"/>
              </a:defRPr>
            </a:lvl5pPr>
            <a:lvl6pPr algn="l">
              <a:defRPr sz="1650" b="1">
                <a:solidFill>
                  <a:srgbClr val="F1EEF6"/>
                </a:solidFill>
                <a:latin typeface="DejaVu Sans"/>
                <a:ea typeface="DejaVu Sans"/>
                <a:cs typeface="DejaVu Sans"/>
              </a:defRPr>
            </a:lvl6pPr>
            <a:lvl7pPr algn="l">
              <a:defRPr sz="1650" b="1">
                <a:solidFill>
                  <a:srgbClr val="F1EEF6"/>
                </a:solidFill>
                <a:latin typeface="DejaVu Sans"/>
                <a:ea typeface="DejaVu Sans"/>
                <a:cs typeface="DejaVu Sans"/>
              </a:defRPr>
            </a:lvl7pPr>
            <a:lvl8pPr algn="l">
              <a:defRPr sz="1650" b="1">
                <a:solidFill>
                  <a:srgbClr val="F1EEF6"/>
                </a:solidFill>
                <a:latin typeface="DejaVu Sans"/>
                <a:ea typeface="DejaVu Sans"/>
                <a:cs typeface="DejaVu Sans"/>
              </a:defRPr>
            </a:lvl8pPr>
            <a:lvl9pPr algn="l">
              <a:defRPr sz="1650" b="1">
                <a:solidFill>
                  <a:srgbClr val="F1EEF6"/>
                </a:solidFill>
                <a:latin typeface="DejaVu Sans"/>
                <a:ea typeface="DejaVu Sans"/>
                <a:cs typeface="DejaVu Sans"/>
              </a:defRPr>
            </a:lvl9pPr>
          </a:lstStyle>
          <a:p xmlns:a="http://schemas.openxmlformats.org/drawingml/2006/main">
            <a:pPr algn="l">
              <a:defRPr sz="1650" b="1">
                <a:solidFill>
                  <a:srgbClr val="F1EEF6"/>
                </a:solidFill>
                <a:latin typeface="DejaVu Sans"/>
                <a:ea typeface="DejaVu Sans"/>
                <a:cs typeface="DejaVu Sans"/>
              </a:defRPr>
            </a:pPr>
            <a:r>
              <a:rPr sz="1650" b="1">
                <a:solidFill>
                  <a:srgbClr val="F1EEF6"/>
                </a:solidFill>
                <a:latin typeface="DejaVu Sans"/>
                <a:ea typeface="DejaVu Sans"/>
                <a:cs typeface="DejaVu Sans"/>
              </a:rPr>
              <a:t>SiGa Productions</a:t>
            </a:r>
          </a:p>
        </p:txBody>
      </p:sp>
      <p:sp>
        <p:nvSpPr>
          <p:cNvPr id="2" name="page">
            <a:extLst xmlns:a="http://schemas.openxmlformats.org/drawingml/2006/main">
              <a:ext uri="{FF2B5EF4-FFF2-40B4-BE49-F238E27FC236}">
                <a16:creationId xmlns:a16="http://schemas.microsoft.com/office/drawing/2014/main" id="{AF60923F-BD4C-44BE-9B85-55A8A8BD9101}"/>
              </a:ext>
            </a:extLst>
          </p:cNvPr>
          <p:cNvSpPr>
            <a:spLocks xmlns:a="http://schemas.openxmlformats.org/drawingml/2006/main" noGrp="1"/>
          </p:cNvSpPr>
          <p:nvPr/>
        </p:nvSpPr>
        <p:spPr>
          <a:xfrm xmlns:a="http://schemas.openxmlformats.org/drawingml/2006/main">
            <a:off x="10534650" y="457200"/>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A8A0B8"/>
                </a:solidFill>
                <a:latin typeface="DejaVu Sans"/>
                <a:ea typeface="DejaVu Sans"/>
                <a:cs typeface="DejaVu Sans"/>
              </a:defRPr>
            </a:defPPr>
            <a:lvl1pPr algn="l">
              <a:defRPr sz="1050" b="0">
                <a:solidFill>
                  <a:srgbClr val="A8A0B8"/>
                </a:solidFill>
                <a:latin typeface="DejaVu Sans"/>
                <a:ea typeface="DejaVu Sans"/>
                <a:cs typeface="DejaVu Sans"/>
              </a:defRPr>
            </a:lvl1pPr>
            <a:lvl2pPr algn="l">
              <a:defRPr sz="1050" b="0">
                <a:solidFill>
                  <a:srgbClr val="A8A0B8"/>
                </a:solidFill>
                <a:latin typeface="DejaVu Sans"/>
                <a:ea typeface="DejaVu Sans"/>
                <a:cs typeface="DejaVu Sans"/>
              </a:defRPr>
            </a:lvl2pPr>
            <a:lvl3pPr algn="l">
              <a:defRPr sz="1050" b="0">
                <a:solidFill>
                  <a:srgbClr val="A8A0B8"/>
                </a:solidFill>
                <a:latin typeface="DejaVu Sans"/>
                <a:ea typeface="DejaVu Sans"/>
                <a:cs typeface="DejaVu Sans"/>
              </a:defRPr>
            </a:lvl3pPr>
            <a:lvl4pPr algn="l">
              <a:defRPr sz="1050" b="0">
                <a:solidFill>
                  <a:srgbClr val="A8A0B8"/>
                </a:solidFill>
                <a:latin typeface="DejaVu Sans"/>
                <a:ea typeface="DejaVu Sans"/>
                <a:cs typeface="DejaVu Sans"/>
              </a:defRPr>
            </a:lvl4pPr>
            <a:lvl5pPr algn="l">
              <a:defRPr sz="1050" b="0">
                <a:solidFill>
                  <a:srgbClr val="A8A0B8"/>
                </a:solidFill>
                <a:latin typeface="DejaVu Sans"/>
                <a:ea typeface="DejaVu Sans"/>
                <a:cs typeface="DejaVu Sans"/>
              </a:defRPr>
            </a:lvl5pPr>
            <a:lvl6pPr algn="l">
              <a:defRPr sz="1050" b="0">
                <a:solidFill>
                  <a:srgbClr val="A8A0B8"/>
                </a:solidFill>
                <a:latin typeface="DejaVu Sans"/>
                <a:ea typeface="DejaVu Sans"/>
                <a:cs typeface="DejaVu Sans"/>
              </a:defRPr>
            </a:lvl6pPr>
            <a:lvl7pPr algn="l">
              <a:defRPr sz="1050" b="0">
                <a:solidFill>
                  <a:srgbClr val="A8A0B8"/>
                </a:solidFill>
                <a:latin typeface="DejaVu Sans"/>
                <a:ea typeface="DejaVu Sans"/>
                <a:cs typeface="DejaVu Sans"/>
              </a:defRPr>
            </a:lvl7pPr>
            <a:lvl8pPr algn="l">
              <a:defRPr sz="1050" b="0">
                <a:solidFill>
                  <a:srgbClr val="A8A0B8"/>
                </a:solidFill>
                <a:latin typeface="DejaVu Sans"/>
                <a:ea typeface="DejaVu Sans"/>
                <a:cs typeface="DejaVu Sans"/>
              </a:defRPr>
            </a:lvl8pPr>
            <a:lvl9pPr algn="l">
              <a:defRPr sz="1050" b="0">
                <a:solidFill>
                  <a:srgbClr val="A8A0B8"/>
                </a:solidFill>
                <a:latin typeface="DejaVu Sans"/>
                <a:ea typeface="DejaVu Sans"/>
                <a:cs typeface="DejaVu Sans"/>
              </a:defRPr>
            </a:lvl9pPr>
          </a:lstStyle>
          <a:p xmlns:a="http://schemas.openxmlformats.org/drawingml/2006/main">
            <a:pPr algn="l">
              <a:defRPr sz="1050" b="0">
                <a:solidFill>
                  <a:srgbClr val="A8A0B8"/>
                </a:solidFill>
                <a:latin typeface="DejaVu Sans"/>
                <a:ea typeface="DejaVu Sans"/>
                <a:cs typeface="DejaVu Sans"/>
              </a:defRPr>
            </a:pPr>
            <a:r>
              <a:rPr sz="1050" b="0">
                <a:solidFill>
                  <a:srgbClr val="A8A0B8"/>
                </a:solidFill>
                <a:latin typeface="DejaVu Sans"/>
                <a:ea typeface="DejaVu Sans"/>
                <a:cs typeface="DejaVu Sans"/>
              </a:rPr>
              <a:t>02 / 03</a:t>
            </a:r>
          </a:p>
        </p:txBody>
      </p:sp>
      <p:sp>
        <p:nvSpPr>
          <p:cNvPr id="3" name="heading">
            <a:extLst xmlns:a="http://schemas.openxmlformats.org/drawingml/2006/main">
              <a:ext uri="{FF2B5EF4-FFF2-40B4-BE49-F238E27FC236}">
                <a16:creationId xmlns:a16="http://schemas.microsoft.com/office/drawing/2014/main" id="{C01A6A54-64AF-4F39-8439-50D57D351FA3}"/>
              </a:ext>
            </a:extLst>
          </p:cNvPr>
          <p:cNvSpPr>
            <a:spLocks xmlns:a="http://schemas.openxmlformats.org/drawingml/2006/main" noGrp="1"/>
          </p:cNvSpPr>
          <p:nvPr/>
        </p:nvSpPr>
        <p:spPr>
          <a:xfrm xmlns:a="http://schemas.openxmlformats.org/drawingml/2006/main">
            <a:off x="628650" y="1219200"/>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75" b="1">
                <a:solidFill>
                  <a:srgbClr val="F1EEF6"/>
                </a:solidFill>
                <a:latin typeface="DejaVu Sans"/>
                <a:ea typeface="DejaVu Sans"/>
                <a:cs typeface="DejaVu Sans"/>
              </a:defRPr>
            </a:defPPr>
            <a:lvl1pPr algn="l">
              <a:defRPr sz="3675" b="1">
                <a:solidFill>
                  <a:srgbClr val="F1EEF6"/>
                </a:solidFill>
                <a:latin typeface="DejaVu Sans"/>
                <a:ea typeface="DejaVu Sans"/>
                <a:cs typeface="DejaVu Sans"/>
              </a:defRPr>
            </a:lvl1pPr>
            <a:lvl2pPr algn="l">
              <a:defRPr sz="3675" b="1">
                <a:solidFill>
                  <a:srgbClr val="F1EEF6"/>
                </a:solidFill>
                <a:latin typeface="DejaVu Sans"/>
                <a:ea typeface="DejaVu Sans"/>
                <a:cs typeface="DejaVu Sans"/>
              </a:defRPr>
            </a:lvl2pPr>
            <a:lvl3pPr algn="l">
              <a:defRPr sz="3675" b="1">
                <a:solidFill>
                  <a:srgbClr val="F1EEF6"/>
                </a:solidFill>
                <a:latin typeface="DejaVu Sans"/>
                <a:ea typeface="DejaVu Sans"/>
                <a:cs typeface="DejaVu Sans"/>
              </a:defRPr>
            </a:lvl3pPr>
            <a:lvl4pPr algn="l">
              <a:defRPr sz="3675" b="1">
                <a:solidFill>
                  <a:srgbClr val="F1EEF6"/>
                </a:solidFill>
                <a:latin typeface="DejaVu Sans"/>
                <a:ea typeface="DejaVu Sans"/>
                <a:cs typeface="DejaVu Sans"/>
              </a:defRPr>
            </a:lvl4pPr>
            <a:lvl5pPr algn="l">
              <a:defRPr sz="3675" b="1">
                <a:solidFill>
                  <a:srgbClr val="F1EEF6"/>
                </a:solidFill>
                <a:latin typeface="DejaVu Sans"/>
                <a:ea typeface="DejaVu Sans"/>
                <a:cs typeface="DejaVu Sans"/>
              </a:defRPr>
            </a:lvl5pPr>
            <a:lvl6pPr algn="l">
              <a:defRPr sz="3675" b="1">
                <a:solidFill>
                  <a:srgbClr val="F1EEF6"/>
                </a:solidFill>
                <a:latin typeface="DejaVu Sans"/>
                <a:ea typeface="DejaVu Sans"/>
                <a:cs typeface="DejaVu Sans"/>
              </a:defRPr>
            </a:lvl6pPr>
            <a:lvl7pPr algn="l">
              <a:defRPr sz="3675" b="1">
                <a:solidFill>
                  <a:srgbClr val="F1EEF6"/>
                </a:solidFill>
                <a:latin typeface="DejaVu Sans"/>
                <a:ea typeface="DejaVu Sans"/>
                <a:cs typeface="DejaVu Sans"/>
              </a:defRPr>
            </a:lvl7pPr>
            <a:lvl8pPr algn="l">
              <a:defRPr sz="3675" b="1">
                <a:solidFill>
                  <a:srgbClr val="F1EEF6"/>
                </a:solidFill>
                <a:latin typeface="DejaVu Sans"/>
                <a:ea typeface="DejaVu Sans"/>
                <a:cs typeface="DejaVu Sans"/>
              </a:defRPr>
            </a:lvl8pPr>
            <a:lvl9pPr algn="l">
              <a:defRPr sz="3675" b="1">
                <a:solidFill>
                  <a:srgbClr val="F1EEF6"/>
                </a:solidFill>
                <a:latin typeface="DejaVu Sans"/>
                <a:ea typeface="DejaVu Sans"/>
                <a:cs typeface="DejaVu Sans"/>
              </a:defRPr>
            </a:lvl9pPr>
          </a:lstStyle>
          <a:p xmlns:a="http://schemas.openxmlformats.org/drawingml/2006/main">
            <a:pPr algn="l">
              <a:defRPr sz="3675" b="1">
                <a:solidFill>
                  <a:srgbClr val="F1EEF6"/>
                </a:solidFill>
                <a:latin typeface="DejaVu Sans"/>
                <a:ea typeface="DejaVu Sans"/>
                <a:cs typeface="DejaVu Sans"/>
              </a:defRPr>
            </a:pPr>
            <a:r>
              <a:rPr sz="3675" b="1">
                <a:solidFill>
                  <a:srgbClr val="F1EEF6"/>
                </a:solidFill>
                <a:latin typeface="DejaVu Sans"/>
                <a:ea typeface="DejaVu Sans"/>
                <a:cs typeface="DejaVu Sans"/>
              </a:rPr>
              <a:t>Where it fits</a:t>
            </a:r>
          </a:p>
        </p:txBody>
      </p:sp>
      <p:sp>
        <p:nvSpPr>
          <p:cNvPr id="4" name="challenge">
            <a:extLst xmlns:a="http://schemas.openxmlformats.org/drawingml/2006/main">
              <a:ext uri="{FF2B5EF4-FFF2-40B4-BE49-F238E27FC236}">
                <a16:creationId xmlns:a16="http://schemas.microsoft.com/office/drawing/2014/main" id="{3B61BE04-D9D1-4EED-BD08-D1118A9502F3}"/>
              </a:ext>
            </a:extLst>
          </p:cNvPr>
          <p:cNvSpPr>
            <a:spLocks xmlns:a="http://schemas.openxmlformats.org/drawingml/2006/main" noGrp="1"/>
          </p:cNvSpPr>
          <p:nvPr/>
        </p:nvSpPr>
        <p:spPr>
          <a:xfrm xmlns:a="http://schemas.openxmlformats.org/drawingml/2006/main">
            <a:off x="647700" y="2095500"/>
            <a:ext cx="10382250" cy="885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A8A0B8"/>
                </a:solidFill>
                <a:latin typeface="DejaVu Sans"/>
                <a:ea typeface="DejaVu Sans"/>
                <a:cs typeface="DejaVu Sans"/>
              </a:defRPr>
            </a:defPPr>
            <a:lvl1pPr algn="l">
              <a:defRPr sz="1875" b="0">
                <a:solidFill>
                  <a:srgbClr val="A8A0B8"/>
                </a:solidFill>
                <a:latin typeface="DejaVu Sans"/>
                <a:ea typeface="DejaVu Sans"/>
                <a:cs typeface="DejaVu Sans"/>
              </a:defRPr>
            </a:lvl1pPr>
            <a:lvl2pPr algn="l">
              <a:defRPr sz="1875" b="0">
                <a:solidFill>
                  <a:srgbClr val="A8A0B8"/>
                </a:solidFill>
                <a:latin typeface="DejaVu Sans"/>
                <a:ea typeface="DejaVu Sans"/>
                <a:cs typeface="DejaVu Sans"/>
              </a:defRPr>
            </a:lvl2pPr>
            <a:lvl3pPr algn="l">
              <a:defRPr sz="1875" b="0">
                <a:solidFill>
                  <a:srgbClr val="A8A0B8"/>
                </a:solidFill>
                <a:latin typeface="DejaVu Sans"/>
                <a:ea typeface="DejaVu Sans"/>
                <a:cs typeface="DejaVu Sans"/>
              </a:defRPr>
            </a:lvl3pPr>
            <a:lvl4pPr algn="l">
              <a:defRPr sz="1875" b="0">
                <a:solidFill>
                  <a:srgbClr val="A8A0B8"/>
                </a:solidFill>
                <a:latin typeface="DejaVu Sans"/>
                <a:ea typeface="DejaVu Sans"/>
                <a:cs typeface="DejaVu Sans"/>
              </a:defRPr>
            </a:lvl4pPr>
            <a:lvl5pPr algn="l">
              <a:defRPr sz="1875" b="0">
                <a:solidFill>
                  <a:srgbClr val="A8A0B8"/>
                </a:solidFill>
                <a:latin typeface="DejaVu Sans"/>
                <a:ea typeface="DejaVu Sans"/>
                <a:cs typeface="DejaVu Sans"/>
              </a:defRPr>
            </a:lvl5pPr>
            <a:lvl6pPr algn="l">
              <a:defRPr sz="1875" b="0">
                <a:solidFill>
                  <a:srgbClr val="A8A0B8"/>
                </a:solidFill>
                <a:latin typeface="DejaVu Sans"/>
                <a:ea typeface="DejaVu Sans"/>
                <a:cs typeface="DejaVu Sans"/>
              </a:defRPr>
            </a:lvl6pPr>
            <a:lvl7pPr algn="l">
              <a:defRPr sz="1875" b="0">
                <a:solidFill>
                  <a:srgbClr val="A8A0B8"/>
                </a:solidFill>
                <a:latin typeface="DejaVu Sans"/>
                <a:ea typeface="DejaVu Sans"/>
                <a:cs typeface="DejaVu Sans"/>
              </a:defRPr>
            </a:lvl7pPr>
            <a:lvl8pPr algn="l">
              <a:defRPr sz="1875" b="0">
                <a:solidFill>
                  <a:srgbClr val="A8A0B8"/>
                </a:solidFill>
                <a:latin typeface="DejaVu Sans"/>
                <a:ea typeface="DejaVu Sans"/>
                <a:cs typeface="DejaVu Sans"/>
              </a:defRPr>
            </a:lvl8pPr>
            <a:lvl9pPr algn="l">
              <a:defRPr sz="1875" b="0">
                <a:solidFill>
                  <a:srgbClr val="A8A0B8"/>
                </a:solidFill>
                <a:latin typeface="DejaVu Sans"/>
                <a:ea typeface="DejaVu Sans"/>
                <a:cs typeface="DejaVu Sans"/>
              </a:defRPr>
            </a:lvl9pPr>
          </a:lstStyle>
          <a:p xmlns:a="http://schemas.openxmlformats.org/drawingml/2006/main">
            <a:pPr algn="l">
              <a:defRPr sz="1875" b="0">
                <a:solidFill>
                  <a:srgbClr val="A8A0B8"/>
                </a:solidFill>
                <a:latin typeface="DejaVu Sans"/>
                <a:ea typeface="DejaVu Sans"/>
                <a:cs typeface="DejaVu Sans"/>
              </a:defRPr>
            </a:pPr>
            <a:r>
              <a:rPr sz="1875" b="0">
                <a:solidFill>
                  <a:srgbClr val="A8A0B8"/>
                </a:solidFill>
                <a:latin typeface="DejaVu Sans"/>
                <a:ea typeface="DejaVu Sans"/>
                <a:cs typeface="DejaVu Sans"/>
              </a:rPr>
              <a:t>Search checks, content updates and analytics often sit apart, making it harder to prioritise the next useful improvement.</a:t>
            </a:r>
          </a:p>
        </p:txBody>
      </p:sp>
      <p:sp>
        <p:nvSpPr>
          <p:cNvPr id="5" name="number-0">
            <a:extLst xmlns:a="http://schemas.openxmlformats.org/drawingml/2006/main">
              <a:ext uri="{FF2B5EF4-FFF2-40B4-BE49-F238E27FC236}">
                <a16:creationId xmlns:a16="http://schemas.microsoft.com/office/drawing/2014/main" id="{1AC3B76B-A5E3-428F-A3F0-C8A4EA72136C}"/>
              </a:ext>
            </a:extLst>
          </p:cNvPr>
          <p:cNvSpPr>
            <a:spLocks xmlns:a="http://schemas.openxmlformats.org/drawingml/2006/main" noGrp="1"/>
          </p:cNvSpPr>
          <p:nvPr/>
        </p:nvSpPr>
        <p:spPr>
          <a:xfrm xmlns:a="http://schemas.openxmlformats.org/drawingml/2006/main">
            <a:off x="647700" y="3333750"/>
            <a:ext cx="619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01</a:t>
            </a:r>
          </a:p>
        </p:txBody>
      </p:sp>
      <p:sp>
        <p:nvSpPr>
          <p:cNvPr id="6" name="capability-0">
            <a:extLst xmlns:a="http://schemas.openxmlformats.org/drawingml/2006/main">
              <a:ext uri="{FF2B5EF4-FFF2-40B4-BE49-F238E27FC236}">
                <a16:creationId xmlns:a16="http://schemas.microsoft.com/office/drawing/2014/main" id="{5FB96772-A272-42AE-AB10-04060DD72304}"/>
              </a:ext>
            </a:extLst>
          </p:cNvPr>
          <p:cNvSpPr>
            <a:spLocks xmlns:a="http://schemas.openxmlformats.org/drawingml/2006/main" noGrp="1"/>
          </p:cNvSpPr>
          <p:nvPr/>
        </p:nvSpPr>
        <p:spPr>
          <a:xfrm xmlns:a="http://schemas.openxmlformats.org/drawingml/2006/main">
            <a:off x="1514475" y="3333750"/>
            <a:ext cx="9525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Audit crawlability, metadata and internal links</a:t>
            </a:r>
          </a:p>
        </p:txBody>
      </p:sp>
      <p:sp>
        <p:nvSpPr>
          <p:cNvPr id="7" name="number-1">
            <a:extLst xmlns:a="http://schemas.openxmlformats.org/drawingml/2006/main">
              <a:ext uri="{FF2B5EF4-FFF2-40B4-BE49-F238E27FC236}">
                <a16:creationId xmlns:a16="http://schemas.microsoft.com/office/drawing/2014/main" id="{3C9B242D-9744-4AE8-9FA5-B6FC8692975F}"/>
              </a:ext>
            </a:extLst>
          </p:cNvPr>
          <p:cNvSpPr>
            <a:spLocks xmlns:a="http://schemas.openxmlformats.org/drawingml/2006/main" noGrp="1"/>
          </p:cNvSpPr>
          <p:nvPr/>
        </p:nvSpPr>
        <p:spPr>
          <a:xfrm xmlns:a="http://schemas.openxmlformats.org/drawingml/2006/main">
            <a:off x="647700" y="4210050"/>
            <a:ext cx="619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02</a:t>
            </a:r>
          </a:p>
        </p:txBody>
      </p:sp>
      <p:sp>
        <p:nvSpPr>
          <p:cNvPr id="8" name="capability-1">
            <a:extLst xmlns:a="http://schemas.openxmlformats.org/drawingml/2006/main">
              <a:ext uri="{FF2B5EF4-FFF2-40B4-BE49-F238E27FC236}">
                <a16:creationId xmlns:a16="http://schemas.microsoft.com/office/drawing/2014/main" id="{5A9E1EC9-05EE-4AC8-9108-B1F42D3E9D9A}"/>
              </a:ext>
            </a:extLst>
          </p:cNvPr>
          <p:cNvSpPr>
            <a:spLocks xmlns:a="http://schemas.openxmlformats.org/drawingml/2006/main" noGrp="1"/>
          </p:cNvSpPr>
          <p:nvPr/>
        </p:nvSpPr>
        <p:spPr>
          <a:xfrm xmlns:a="http://schemas.openxmlformats.org/drawingml/2006/main">
            <a:off x="1514475" y="4210050"/>
            <a:ext cx="9525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Review factual content for search and AI answers</a:t>
            </a:r>
          </a:p>
        </p:txBody>
      </p:sp>
      <p:sp>
        <p:nvSpPr>
          <p:cNvPr id="9" name="number-2">
            <a:extLst xmlns:a="http://schemas.openxmlformats.org/drawingml/2006/main">
              <a:ext uri="{FF2B5EF4-FFF2-40B4-BE49-F238E27FC236}">
                <a16:creationId xmlns:a16="http://schemas.microsoft.com/office/drawing/2014/main" id="{8D614963-041E-411B-820E-63AD5AA11140}"/>
              </a:ext>
            </a:extLst>
          </p:cNvPr>
          <p:cNvSpPr>
            <a:spLocks xmlns:a="http://schemas.openxmlformats.org/drawingml/2006/main" noGrp="1"/>
          </p:cNvSpPr>
          <p:nvPr/>
        </p:nvSpPr>
        <p:spPr>
          <a:xfrm xmlns:a="http://schemas.openxmlformats.org/drawingml/2006/main">
            <a:off x="647700" y="5086350"/>
            <a:ext cx="619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03</a:t>
            </a:r>
          </a:p>
        </p:txBody>
      </p:sp>
      <p:sp>
        <p:nvSpPr>
          <p:cNvPr id="10" name="capability-2">
            <a:extLst xmlns:a="http://schemas.openxmlformats.org/drawingml/2006/main">
              <a:ext uri="{FF2B5EF4-FFF2-40B4-BE49-F238E27FC236}">
                <a16:creationId xmlns:a16="http://schemas.microsoft.com/office/drawing/2014/main" id="{EDB9A2AE-BB11-4944-A21A-A899729C66CB}"/>
              </a:ext>
            </a:extLst>
          </p:cNvPr>
          <p:cNvSpPr>
            <a:spLocks xmlns:a="http://schemas.openxmlformats.org/drawingml/2006/main" noGrp="1"/>
          </p:cNvSpPr>
          <p:nvPr/>
        </p:nvSpPr>
        <p:spPr>
          <a:xfrm xmlns:a="http://schemas.openxmlformats.org/drawingml/2006/main">
            <a:off x="1514475" y="5086350"/>
            <a:ext cx="9525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Prioritise validated fixes and report engagement</a:t>
            </a:r>
          </a:p>
        </p:txBody>
      </p:sp>
    </p:spTree>
    <p:extLst>
      <p:ext uri="{BB962C8B-B14F-4D97-AF65-F5344CB8AC3E}">
        <p14:creationId xmlns:p14="http://schemas.microsoft.com/office/powerpoint/2010/main" val="1287839399"/>
      </p:ext>
    </p:extLst>
  </p:cSld>
</p:sld>
</file>

<file path=ppt/slides/slide3.xml><?xml version="1.0" encoding="utf-8"?>
<p:sld xmlns:p="http://schemas.openxmlformats.org/presentationml/2006/main">
  <p:cSld>
    <p:bg>
      <p:bgPr>
        <a:solidFill xmlns:a="http://schemas.openxmlformats.org/drawingml/2006/main">
          <a:srgbClr val="111217"/>
        </a:solidFill>
      </p:bgPr>
    </p:bg>
    <p:spTree>
      <p:nvGrpSpPr>
        <p:cNvPr id="1" name=""/>
        <p:cNvGrpSpPr/>
        <p:nvPr/>
      </p:nvGrpSpPr>
      <p:grpSpPr>
        <a:xfrm xmlns:a="http://schemas.openxmlformats.org/drawingml/2006/main"/>
      </p:grpSpPr>
      <p:sp>
        <p:nvSpPr>
          <p:cNvPr id="15" name="brand">
            <a:extLst xmlns:a="http://schemas.openxmlformats.org/drawingml/2006/main">
              <a:ext uri="{FF2B5EF4-FFF2-40B4-BE49-F238E27FC236}">
                <a16:creationId xmlns:a16="http://schemas.microsoft.com/office/drawing/2014/main" id="{EE7A8BFD-EE20-4C91-962A-C600AC41B0EA}"/>
              </a:ext>
            </a:extLst>
          </p:cNvPr>
          <p:cNvSpPr>
            <a:spLocks xmlns:a="http://schemas.openxmlformats.org/drawingml/2006/main" noGrp="1"/>
          </p:cNvSpPr>
          <p:nvPr/>
        </p:nvSpPr>
        <p:spPr>
          <a:xfrm xmlns:a="http://schemas.openxmlformats.org/drawingml/2006/main">
            <a:off x="628650" y="409575"/>
            <a:ext cx="476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F1EEF6"/>
                </a:solidFill>
                <a:latin typeface="DejaVu Sans"/>
                <a:ea typeface="DejaVu Sans"/>
                <a:cs typeface="DejaVu Sans"/>
              </a:defRPr>
            </a:defPPr>
            <a:lvl1pPr algn="l">
              <a:defRPr sz="1650" b="1">
                <a:solidFill>
                  <a:srgbClr val="F1EEF6"/>
                </a:solidFill>
                <a:latin typeface="DejaVu Sans"/>
                <a:ea typeface="DejaVu Sans"/>
                <a:cs typeface="DejaVu Sans"/>
              </a:defRPr>
            </a:lvl1pPr>
            <a:lvl2pPr algn="l">
              <a:defRPr sz="1650" b="1">
                <a:solidFill>
                  <a:srgbClr val="F1EEF6"/>
                </a:solidFill>
                <a:latin typeface="DejaVu Sans"/>
                <a:ea typeface="DejaVu Sans"/>
                <a:cs typeface="DejaVu Sans"/>
              </a:defRPr>
            </a:lvl2pPr>
            <a:lvl3pPr algn="l">
              <a:defRPr sz="1650" b="1">
                <a:solidFill>
                  <a:srgbClr val="F1EEF6"/>
                </a:solidFill>
                <a:latin typeface="DejaVu Sans"/>
                <a:ea typeface="DejaVu Sans"/>
                <a:cs typeface="DejaVu Sans"/>
              </a:defRPr>
            </a:lvl3pPr>
            <a:lvl4pPr algn="l">
              <a:defRPr sz="1650" b="1">
                <a:solidFill>
                  <a:srgbClr val="F1EEF6"/>
                </a:solidFill>
                <a:latin typeface="DejaVu Sans"/>
                <a:ea typeface="DejaVu Sans"/>
                <a:cs typeface="DejaVu Sans"/>
              </a:defRPr>
            </a:lvl4pPr>
            <a:lvl5pPr algn="l">
              <a:defRPr sz="1650" b="1">
                <a:solidFill>
                  <a:srgbClr val="F1EEF6"/>
                </a:solidFill>
                <a:latin typeface="DejaVu Sans"/>
                <a:ea typeface="DejaVu Sans"/>
                <a:cs typeface="DejaVu Sans"/>
              </a:defRPr>
            </a:lvl5pPr>
            <a:lvl6pPr algn="l">
              <a:defRPr sz="1650" b="1">
                <a:solidFill>
                  <a:srgbClr val="F1EEF6"/>
                </a:solidFill>
                <a:latin typeface="DejaVu Sans"/>
                <a:ea typeface="DejaVu Sans"/>
                <a:cs typeface="DejaVu Sans"/>
              </a:defRPr>
            </a:lvl6pPr>
            <a:lvl7pPr algn="l">
              <a:defRPr sz="1650" b="1">
                <a:solidFill>
                  <a:srgbClr val="F1EEF6"/>
                </a:solidFill>
                <a:latin typeface="DejaVu Sans"/>
                <a:ea typeface="DejaVu Sans"/>
                <a:cs typeface="DejaVu Sans"/>
              </a:defRPr>
            </a:lvl7pPr>
            <a:lvl8pPr algn="l">
              <a:defRPr sz="1650" b="1">
                <a:solidFill>
                  <a:srgbClr val="F1EEF6"/>
                </a:solidFill>
                <a:latin typeface="DejaVu Sans"/>
                <a:ea typeface="DejaVu Sans"/>
                <a:cs typeface="DejaVu Sans"/>
              </a:defRPr>
            </a:lvl8pPr>
            <a:lvl9pPr algn="l">
              <a:defRPr sz="1650" b="1">
                <a:solidFill>
                  <a:srgbClr val="F1EEF6"/>
                </a:solidFill>
                <a:latin typeface="DejaVu Sans"/>
                <a:ea typeface="DejaVu Sans"/>
                <a:cs typeface="DejaVu Sans"/>
              </a:defRPr>
            </a:lvl9pPr>
          </a:lstStyle>
          <a:p xmlns:a="http://schemas.openxmlformats.org/drawingml/2006/main">
            <a:pPr algn="l">
              <a:defRPr sz="1650" b="1">
                <a:solidFill>
                  <a:srgbClr val="F1EEF6"/>
                </a:solidFill>
                <a:latin typeface="DejaVu Sans"/>
                <a:ea typeface="DejaVu Sans"/>
                <a:cs typeface="DejaVu Sans"/>
              </a:defRPr>
            </a:pPr>
            <a:r>
              <a:rPr sz="1650" b="1">
                <a:solidFill>
                  <a:srgbClr val="F1EEF6"/>
                </a:solidFill>
                <a:latin typeface="DejaVu Sans"/>
                <a:ea typeface="DejaVu Sans"/>
                <a:cs typeface="DejaVu Sans"/>
              </a:rPr>
              <a:t>SiGa Productions</a:t>
            </a:r>
          </a:p>
        </p:txBody>
      </p:sp>
      <p:sp>
        <p:nvSpPr>
          <p:cNvPr id="2" name="page">
            <a:extLst xmlns:a="http://schemas.openxmlformats.org/drawingml/2006/main">
              <a:ext uri="{FF2B5EF4-FFF2-40B4-BE49-F238E27FC236}">
                <a16:creationId xmlns:a16="http://schemas.microsoft.com/office/drawing/2014/main" id="{98B931D8-28B5-40F0-A877-84E1D445134A}"/>
              </a:ext>
            </a:extLst>
          </p:cNvPr>
          <p:cNvSpPr>
            <a:spLocks xmlns:a="http://schemas.openxmlformats.org/drawingml/2006/main" noGrp="1"/>
          </p:cNvSpPr>
          <p:nvPr/>
        </p:nvSpPr>
        <p:spPr>
          <a:xfrm xmlns:a="http://schemas.openxmlformats.org/drawingml/2006/main">
            <a:off x="10534650" y="457200"/>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A8A0B8"/>
                </a:solidFill>
                <a:latin typeface="DejaVu Sans"/>
                <a:ea typeface="DejaVu Sans"/>
                <a:cs typeface="DejaVu Sans"/>
              </a:defRPr>
            </a:defPPr>
            <a:lvl1pPr algn="l">
              <a:defRPr sz="1050" b="0">
                <a:solidFill>
                  <a:srgbClr val="A8A0B8"/>
                </a:solidFill>
                <a:latin typeface="DejaVu Sans"/>
                <a:ea typeface="DejaVu Sans"/>
                <a:cs typeface="DejaVu Sans"/>
              </a:defRPr>
            </a:lvl1pPr>
            <a:lvl2pPr algn="l">
              <a:defRPr sz="1050" b="0">
                <a:solidFill>
                  <a:srgbClr val="A8A0B8"/>
                </a:solidFill>
                <a:latin typeface="DejaVu Sans"/>
                <a:ea typeface="DejaVu Sans"/>
                <a:cs typeface="DejaVu Sans"/>
              </a:defRPr>
            </a:lvl2pPr>
            <a:lvl3pPr algn="l">
              <a:defRPr sz="1050" b="0">
                <a:solidFill>
                  <a:srgbClr val="A8A0B8"/>
                </a:solidFill>
                <a:latin typeface="DejaVu Sans"/>
                <a:ea typeface="DejaVu Sans"/>
                <a:cs typeface="DejaVu Sans"/>
              </a:defRPr>
            </a:lvl3pPr>
            <a:lvl4pPr algn="l">
              <a:defRPr sz="1050" b="0">
                <a:solidFill>
                  <a:srgbClr val="A8A0B8"/>
                </a:solidFill>
                <a:latin typeface="DejaVu Sans"/>
                <a:ea typeface="DejaVu Sans"/>
                <a:cs typeface="DejaVu Sans"/>
              </a:defRPr>
            </a:lvl4pPr>
            <a:lvl5pPr algn="l">
              <a:defRPr sz="1050" b="0">
                <a:solidFill>
                  <a:srgbClr val="A8A0B8"/>
                </a:solidFill>
                <a:latin typeface="DejaVu Sans"/>
                <a:ea typeface="DejaVu Sans"/>
                <a:cs typeface="DejaVu Sans"/>
              </a:defRPr>
            </a:lvl5pPr>
            <a:lvl6pPr algn="l">
              <a:defRPr sz="1050" b="0">
                <a:solidFill>
                  <a:srgbClr val="A8A0B8"/>
                </a:solidFill>
                <a:latin typeface="DejaVu Sans"/>
                <a:ea typeface="DejaVu Sans"/>
                <a:cs typeface="DejaVu Sans"/>
              </a:defRPr>
            </a:lvl6pPr>
            <a:lvl7pPr algn="l">
              <a:defRPr sz="1050" b="0">
                <a:solidFill>
                  <a:srgbClr val="A8A0B8"/>
                </a:solidFill>
                <a:latin typeface="DejaVu Sans"/>
                <a:ea typeface="DejaVu Sans"/>
                <a:cs typeface="DejaVu Sans"/>
              </a:defRPr>
            </a:lvl7pPr>
            <a:lvl8pPr algn="l">
              <a:defRPr sz="1050" b="0">
                <a:solidFill>
                  <a:srgbClr val="A8A0B8"/>
                </a:solidFill>
                <a:latin typeface="DejaVu Sans"/>
                <a:ea typeface="DejaVu Sans"/>
                <a:cs typeface="DejaVu Sans"/>
              </a:defRPr>
            </a:lvl8pPr>
            <a:lvl9pPr algn="l">
              <a:defRPr sz="1050" b="0">
                <a:solidFill>
                  <a:srgbClr val="A8A0B8"/>
                </a:solidFill>
                <a:latin typeface="DejaVu Sans"/>
                <a:ea typeface="DejaVu Sans"/>
                <a:cs typeface="DejaVu Sans"/>
              </a:defRPr>
            </a:lvl9pPr>
          </a:lstStyle>
          <a:p xmlns:a="http://schemas.openxmlformats.org/drawingml/2006/main">
            <a:pPr algn="l">
              <a:defRPr sz="1050" b="0">
                <a:solidFill>
                  <a:srgbClr val="A8A0B8"/>
                </a:solidFill>
                <a:latin typeface="DejaVu Sans"/>
                <a:ea typeface="DejaVu Sans"/>
                <a:cs typeface="DejaVu Sans"/>
              </a:defRPr>
            </a:pPr>
            <a:r>
              <a:rPr sz="1050" b="0">
                <a:solidFill>
                  <a:srgbClr val="A8A0B8"/>
                </a:solidFill>
                <a:latin typeface="DejaVu Sans"/>
                <a:ea typeface="DejaVu Sans"/>
                <a:cs typeface="DejaVu Sans"/>
              </a:rPr>
              <a:t>03 / 03</a:t>
            </a:r>
          </a:p>
        </p:txBody>
      </p:sp>
      <p:sp>
        <p:nvSpPr>
          <p:cNvPr id="3" name="heading">
            <a:extLst xmlns:a="http://schemas.openxmlformats.org/drawingml/2006/main">
              <a:ext uri="{FF2B5EF4-FFF2-40B4-BE49-F238E27FC236}">
                <a16:creationId xmlns:a16="http://schemas.microsoft.com/office/drawing/2014/main" id="{5C5FE275-3765-4FEA-AA1A-829FFB320B67}"/>
              </a:ext>
            </a:extLst>
          </p:cNvPr>
          <p:cNvSpPr>
            <a:spLocks xmlns:a="http://schemas.openxmlformats.org/drawingml/2006/main" noGrp="1"/>
          </p:cNvSpPr>
          <p:nvPr/>
        </p:nvSpPr>
        <p:spPr>
          <a:xfrm xmlns:a="http://schemas.openxmlformats.org/drawingml/2006/main">
            <a:off x="628650" y="1171575"/>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75" b="1">
                <a:solidFill>
                  <a:srgbClr val="F1EEF6"/>
                </a:solidFill>
                <a:latin typeface="DejaVu Sans"/>
                <a:ea typeface="DejaVu Sans"/>
                <a:cs typeface="DejaVu Sans"/>
              </a:defRPr>
            </a:defPPr>
            <a:lvl1pPr algn="l">
              <a:defRPr sz="3675" b="1">
                <a:solidFill>
                  <a:srgbClr val="F1EEF6"/>
                </a:solidFill>
                <a:latin typeface="DejaVu Sans"/>
                <a:ea typeface="DejaVu Sans"/>
                <a:cs typeface="DejaVu Sans"/>
              </a:defRPr>
            </a:lvl1pPr>
            <a:lvl2pPr algn="l">
              <a:defRPr sz="3675" b="1">
                <a:solidFill>
                  <a:srgbClr val="F1EEF6"/>
                </a:solidFill>
                <a:latin typeface="DejaVu Sans"/>
                <a:ea typeface="DejaVu Sans"/>
                <a:cs typeface="DejaVu Sans"/>
              </a:defRPr>
            </a:lvl2pPr>
            <a:lvl3pPr algn="l">
              <a:defRPr sz="3675" b="1">
                <a:solidFill>
                  <a:srgbClr val="F1EEF6"/>
                </a:solidFill>
                <a:latin typeface="DejaVu Sans"/>
                <a:ea typeface="DejaVu Sans"/>
                <a:cs typeface="DejaVu Sans"/>
              </a:defRPr>
            </a:lvl3pPr>
            <a:lvl4pPr algn="l">
              <a:defRPr sz="3675" b="1">
                <a:solidFill>
                  <a:srgbClr val="F1EEF6"/>
                </a:solidFill>
                <a:latin typeface="DejaVu Sans"/>
                <a:ea typeface="DejaVu Sans"/>
                <a:cs typeface="DejaVu Sans"/>
              </a:defRPr>
            </a:lvl4pPr>
            <a:lvl5pPr algn="l">
              <a:defRPr sz="3675" b="1">
                <a:solidFill>
                  <a:srgbClr val="F1EEF6"/>
                </a:solidFill>
                <a:latin typeface="DejaVu Sans"/>
                <a:ea typeface="DejaVu Sans"/>
                <a:cs typeface="DejaVu Sans"/>
              </a:defRPr>
            </a:lvl5pPr>
            <a:lvl6pPr algn="l">
              <a:defRPr sz="3675" b="1">
                <a:solidFill>
                  <a:srgbClr val="F1EEF6"/>
                </a:solidFill>
                <a:latin typeface="DejaVu Sans"/>
                <a:ea typeface="DejaVu Sans"/>
                <a:cs typeface="DejaVu Sans"/>
              </a:defRPr>
            </a:lvl6pPr>
            <a:lvl7pPr algn="l">
              <a:defRPr sz="3675" b="1">
                <a:solidFill>
                  <a:srgbClr val="F1EEF6"/>
                </a:solidFill>
                <a:latin typeface="DejaVu Sans"/>
                <a:ea typeface="DejaVu Sans"/>
                <a:cs typeface="DejaVu Sans"/>
              </a:defRPr>
            </a:lvl7pPr>
            <a:lvl8pPr algn="l">
              <a:defRPr sz="3675" b="1">
                <a:solidFill>
                  <a:srgbClr val="F1EEF6"/>
                </a:solidFill>
                <a:latin typeface="DejaVu Sans"/>
                <a:ea typeface="DejaVu Sans"/>
                <a:cs typeface="DejaVu Sans"/>
              </a:defRPr>
            </a:lvl8pPr>
            <a:lvl9pPr algn="l">
              <a:defRPr sz="3675" b="1">
                <a:solidFill>
                  <a:srgbClr val="F1EEF6"/>
                </a:solidFill>
                <a:latin typeface="DejaVu Sans"/>
                <a:ea typeface="DejaVu Sans"/>
                <a:cs typeface="DejaVu Sans"/>
              </a:defRPr>
            </a:lvl9pPr>
          </a:lstStyle>
          <a:p xmlns:a="http://schemas.openxmlformats.org/drawingml/2006/main">
            <a:pPr algn="l">
              <a:defRPr sz="3675" b="1">
                <a:solidFill>
                  <a:srgbClr val="F1EEF6"/>
                </a:solidFill>
                <a:latin typeface="DejaVu Sans"/>
                <a:ea typeface="DejaVu Sans"/>
                <a:cs typeface="DejaVu Sans"/>
              </a:defRPr>
            </a:pPr>
            <a:r>
              <a:rPr sz="3675" b="1">
                <a:solidFill>
                  <a:srgbClr val="F1EEF6"/>
                </a:solidFill>
                <a:latin typeface="DejaVu Sans"/>
                <a:ea typeface="DejaVu Sans"/>
                <a:cs typeface="DejaVu Sans"/>
              </a:rPr>
              <a:t>The workflow</a:t>
            </a:r>
          </a:p>
        </p:txBody>
      </p:sp>
      <p:sp>
        <p:nvSpPr>
          <p:cNvPr id="4" name="step-number-0">
            <a:extLst xmlns:a="http://schemas.openxmlformats.org/drawingml/2006/main">
              <a:ext uri="{FF2B5EF4-FFF2-40B4-BE49-F238E27FC236}">
                <a16:creationId xmlns:a16="http://schemas.microsoft.com/office/drawing/2014/main" id="{2978AA4B-D974-4F23-96E1-56DF55BD314A}"/>
              </a:ext>
            </a:extLst>
          </p:cNvPr>
          <p:cNvSpPr>
            <a:spLocks xmlns:a="http://schemas.openxmlformats.org/drawingml/2006/main" noGrp="1"/>
          </p:cNvSpPr>
          <p:nvPr/>
        </p:nvSpPr>
        <p:spPr>
          <a:xfrm xmlns:a="http://schemas.openxmlformats.org/drawingml/2006/main">
            <a:off x="647700" y="2219325"/>
            <a:ext cx="66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01</a:t>
            </a:r>
          </a:p>
        </p:txBody>
      </p:sp>
      <p:sp>
        <p:nvSpPr>
          <p:cNvPr id="5" name="step-0">
            <a:extLst xmlns:a="http://schemas.openxmlformats.org/drawingml/2006/main">
              <a:ext uri="{FF2B5EF4-FFF2-40B4-BE49-F238E27FC236}">
                <a16:creationId xmlns:a16="http://schemas.microsoft.com/office/drawing/2014/main" id="{E168B5DC-59D5-448B-B31E-B513C82556C9}"/>
              </a:ext>
            </a:extLst>
          </p:cNvPr>
          <p:cNvSpPr>
            <a:spLocks xmlns:a="http://schemas.openxmlformats.org/drawingml/2006/main" noGrp="1"/>
          </p:cNvSpPr>
          <p:nvPr/>
        </p:nvSpPr>
        <p:spPr>
          <a:xfrm xmlns:a="http://schemas.openxmlformats.org/drawingml/2006/main">
            <a:off x="1390650" y="2219325"/>
            <a:ext cx="4410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Connect approved data</a:t>
            </a:r>
          </a:p>
        </p:txBody>
      </p:sp>
      <p:sp>
        <p:nvSpPr>
          <p:cNvPr id="6" name="step-number-1">
            <a:extLst xmlns:a="http://schemas.openxmlformats.org/drawingml/2006/main">
              <a:ext uri="{FF2B5EF4-FFF2-40B4-BE49-F238E27FC236}">
                <a16:creationId xmlns:a16="http://schemas.microsoft.com/office/drawing/2014/main" id="{568BBB1D-43B6-4DB7-928D-D22806122785}"/>
              </a:ext>
            </a:extLst>
          </p:cNvPr>
          <p:cNvSpPr>
            <a:spLocks xmlns:a="http://schemas.openxmlformats.org/drawingml/2006/main" noGrp="1"/>
          </p:cNvSpPr>
          <p:nvPr/>
        </p:nvSpPr>
        <p:spPr>
          <a:xfrm xmlns:a="http://schemas.openxmlformats.org/drawingml/2006/main">
            <a:off x="6381750" y="2219325"/>
            <a:ext cx="66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02</a:t>
            </a:r>
          </a:p>
        </p:txBody>
      </p:sp>
      <p:sp>
        <p:nvSpPr>
          <p:cNvPr id="7" name="step-1">
            <a:extLst xmlns:a="http://schemas.openxmlformats.org/drawingml/2006/main">
              <a:ext uri="{FF2B5EF4-FFF2-40B4-BE49-F238E27FC236}">
                <a16:creationId xmlns:a16="http://schemas.microsoft.com/office/drawing/2014/main" id="{FD6EDE44-6F23-4E1D-B1BE-7EC45AD1AB65}"/>
              </a:ext>
            </a:extLst>
          </p:cNvPr>
          <p:cNvSpPr>
            <a:spLocks xmlns:a="http://schemas.openxmlformats.org/drawingml/2006/main" noGrp="1"/>
          </p:cNvSpPr>
          <p:nvPr/>
        </p:nvSpPr>
        <p:spPr>
          <a:xfrm xmlns:a="http://schemas.openxmlformats.org/drawingml/2006/main">
            <a:off x="7124700" y="2219325"/>
            <a:ext cx="4410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Prioritise the findings</a:t>
            </a:r>
          </a:p>
        </p:txBody>
      </p:sp>
      <p:sp>
        <p:nvSpPr>
          <p:cNvPr id="8" name="step-number-2">
            <a:extLst xmlns:a="http://schemas.openxmlformats.org/drawingml/2006/main">
              <a:ext uri="{FF2B5EF4-FFF2-40B4-BE49-F238E27FC236}">
                <a16:creationId xmlns:a16="http://schemas.microsoft.com/office/drawing/2014/main" id="{F4E28E66-0040-4275-A09D-D42DCB05B336}"/>
              </a:ext>
            </a:extLst>
          </p:cNvPr>
          <p:cNvSpPr>
            <a:spLocks xmlns:a="http://schemas.openxmlformats.org/drawingml/2006/main" noGrp="1"/>
          </p:cNvSpPr>
          <p:nvPr/>
        </p:nvSpPr>
        <p:spPr>
          <a:xfrm xmlns:a="http://schemas.openxmlformats.org/drawingml/2006/main">
            <a:off x="647700" y="3238500"/>
            <a:ext cx="66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03</a:t>
            </a:r>
          </a:p>
        </p:txBody>
      </p:sp>
      <p:sp>
        <p:nvSpPr>
          <p:cNvPr id="9" name="step-2">
            <a:extLst xmlns:a="http://schemas.openxmlformats.org/drawingml/2006/main">
              <a:ext uri="{FF2B5EF4-FFF2-40B4-BE49-F238E27FC236}">
                <a16:creationId xmlns:a16="http://schemas.microsoft.com/office/drawing/2014/main" id="{4C25FACD-FE8B-4B59-8B53-69DCABDF0F5E}"/>
              </a:ext>
            </a:extLst>
          </p:cNvPr>
          <p:cNvSpPr>
            <a:spLocks xmlns:a="http://schemas.openxmlformats.org/drawingml/2006/main" noGrp="1"/>
          </p:cNvSpPr>
          <p:nvPr/>
        </p:nvSpPr>
        <p:spPr>
          <a:xfrm xmlns:a="http://schemas.openxmlformats.org/drawingml/2006/main">
            <a:off x="1390650" y="3238500"/>
            <a:ext cx="4410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Validate scoped changes</a:t>
            </a:r>
          </a:p>
        </p:txBody>
      </p:sp>
      <p:sp>
        <p:nvSpPr>
          <p:cNvPr id="10" name="step-number-3">
            <a:extLst xmlns:a="http://schemas.openxmlformats.org/drawingml/2006/main">
              <a:ext uri="{FF2B5EF4-FFF2-40B4-BE49-F238E27FC236}">
                <a16:creationId xmlns:a16="http://schemas.microsoft.com/office/drawing/2014/main" id="{1C930B0E-B421-4C83-931C-7E142213D4A3}"/>
              </a:ext>
            </a:extLst>
          </p:cNvPr>
          <p:cNvSpPr>
            <a:spLocks xmlns:a="http://schemas.openxmlformats.org/drawingml/2006/main" noGrp="1"/>
          </p:cNvSpPr>
          <p:nvPr/>
        </p:nvSpPr>
        <p:spPr>
          <a:xfrm xmlns:a="http://schemas.openxmlformats.org/drawingml/2006/main">
            <a:off x="6381750" y="3238500"/>
            <a:ext cx="66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8AD9BD"/>
                </a:solidFill>
                <a:latin typeface="DejaVu Sans"/>
                <a:ea typeface="DejaVu Sans"/>
                <a:cs typeface="DejaVu Sans"/>
              </a:defRPr>
            </a:defPPr>
            <a:lvl1pPr algn="l">
              <a:defRPr sz="2100" b="0">
                <a:solidFill>
                  <a:srgbClr val="8AD9BD"/>
                </a:solidFill>
                <a:latin typeface="DejaVu Sans"/>
                <a:ea typeface="DejaVu Sans"/>
                <a:cs typeface="DejaVu Sans"/>
              </a:defRPr>
            </a:lvl1pPr>
            <a:lvl2pPr algn="l">
              <a:defRPr sz="2100" b="0">
                <a:solidFill>
                  <a:srgbClr val="8AD9BD"/>
                </a:solidFill>
                <a:latin typeface="DejaVu Sans"/>
                <a:ea typeface="DejaVu Sans"/>
                <a:cs typeface="DejaVu Sans"/>
              </a:defRPr>
            </a:lvl2pPr>
            <a:lvl3pPr algn="l">
              <a:defRPr sz="2100" b="0">
                <a:solidFill>
                  <a:srgbClr val="8AD9BD"/>
                </a:solidFill>
                <a:latin typeface="DejaVu Sans"/>
                <a:ea typeface="DejaVu Sans"/>
                <a:cs typeface="DejaVu Sans"/>
              </a:defRPr>
            </a:lvl3pPr>
            <a:lvl4pPr algn="l">
              <a:defRPr sz="2100" b="0">
                <a:solidFill>
                  <a:srgbClr val="8AD9BD"/>
                </a:solidFill>
                <a:latin typeface="DejaVu Sans"/>
                <a:ea typeface="DejaVu Sans"/>
                <a:cs typeface="DejaVu Sans"/>
              </a:defRPr>
            </a:lvl4pPr>
            <a:lvl5pPr algn="l">
              <a:defRPr sz="2100" b="0">
                <a:solidFill>
                  <a:srgbClr val="8AD9BD"/>
                </a:solidFill>
                <a:latin typeface="DejaVu Sans"/>
                <a:ea typeface="DejaVu Sans"/>
                <a:cs typeface="DejaVu Sans"/>
              </a:defRPr>
            </a:lvl5pPr>
            <a:lvl6pPr algn="l">
              <a:defRPr sz="2100" b="0">
                <a:solidFill>
                  <a:srgbClr val="8AD9BD"/>
                </a:solidFill>
                <a:latin typeface="DejaVu Sans"/>
                <a:ea typeface="DejaVu Sans"/>
                <a:cs typeface="DejaVu Sans"/>
              </a:defRPr>
            </a:lvl6pPr>
            <a:lvl7pPr algn="l">
              <a:defRPr sz="2100" b="0">
                <a:solidFill>
                  <a:srgbClr val="8AD9BD"/>
                </a:solidFill>
                <a:latin typeface="DejaVu Sans"/>
                <a:ea typeface="DejaVu Sans"/>
                <a:cs typeface="DejaVu Sans"/>
              </a:defRPr>
            </a:lvl7pPr>
            <a:lvl8pPr algn="l">
              <a:defRPr sz="2100" b="0">
                <a:solidFill>
                  <a:srgbClr val="8AD9BD"/>
                </a:solidFill>
                <a:latin typeface="DejaVu Sans"/>
                <a:ea typeface="DejaVu Sans"/>
                <a:cs typeface="DejaVu Sans"/>
              </a:defRPr>
            </a:lvl8pPr>
            <a:lvl9pPr algn="l">
              <a:defRPr sz="2100" b="0">
                <a:solidFill>
                  <a:srgbClr val="8AD9BD"/>
                </a:solidFill>
                <a:latin typeface="DejaVu Sans"/>
                <a:ea typeface="DejaVu Sans"/>
                <a:cs typeface="DejaVu Sans"/>
              </a:defRPr>
            </a:lvl9pPr>
          </a:lstStyle>
          <a:p xmlns:a="http://schemas.openxmlformats.org/drawingml/2006/main">
            <a:pPr algn="l">
              <a:defRPr sz="2100" b="0">
                <a:solidFill>
                  <a:srgbClr val="8AD9BD"/>
                </a:solidFill>
                <a:latin typeface="DejaVu Sans"/>
                <a:ea typeface="DejaVu Sans"/>
                <a:cs typeface="DejaVu Sans"/>
              </a:defRPr>
            </a:pPr>
            <a:r>
              <a:rPr sz="2100" b="0">
                <a:solidFill>
                  <a:srgbClr val="8AD9BD"/>
                </a:solidFill>
                <a:latin typeface="DejaVu Sans"/>
                <a:ea typeface="DejaVu Sans"/>
                <a:cs typeface="DejaVu Sans"/>
              </a:rPr>
              <a:t>04</a:t>
            </a:r>
          </a:p>
        </p:txBody>
      </p:sp>
      <p:sp>
        <p:nvSpPr>
          <p:cNvPr id="11" name="step-3">
            <a:extLst xmlns:a="http://schemas.openxmlformats.org/drawingml/2006/main">
              <a:ext uri="{FF2B5EF4-FFF2-40B4-BE49-F238E27FC236}">
                <a16:creationId xmlns:a16="http://schemas.microsoft.com/office/drawing/2014/main" id="{7B8AA779-2355-415D-9A55-D6C874A4DCC0}"/>
              </a:ext>
            </a:extLst>
          </p:cNvPr>
          <p:cNvSpPr>
            <a:spLocks xmlns:a="http://schemas.openxmlformats.org/drawingml/2006/main" noGrp="1"/>
          </p:cNvSpPr>
          <p:nvPr/>
        </p:nvSpPr>
        <p:spPr>
          <a:xfrm xmlns:a="http://schemas.openxmlformats.org/drawingml/2006/main">
            <a:off x="7124700" y="3238500"/>
            <a:ext cx="44100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1EEF6"/>
                </a:solidFill>
                <a:latin typeface="DejaVu Sans"/>
                <a:ea typeface="DejaVu Sans"/>
                <a:cs typeface="DejaVu Sans"/>
              </a:defRPr>
            </a:defPPr>
            <a:lvl1pPr algn="l">
              <a:defRPr sz="2175" b="0">
                <a:solidFill>
                  <a:srgbClr val="F1EEF6"/>
                </a:solidFill>
                <a:latin typeface="DejaVu Sans"/>
                <a:ea typeface="DejaVu Sans"/>
                <a:cs typeface="DejaVu Sans"/>
              </a:defRPr>
            </a:lvl1pPr>
            <a:lvl2pPr algn="l">
              <a:defRPr sz="2175" b="0">
                <a:solidFill>
                  <a:srgbClr val="F1EEF6"/>
                </a:solidFill>
                <a:latin typeface="DejaVu Sans"/>
                <a:ea typeface="DejaVu Sans"/>
                <a:cs typeface="DejaVu Sans"/>
              </a:defRPr>
            </a:lvl2pPr>
            <a:lvl3pPr algn="l">
              <a:defRPr sz="2175" b="0">
                <a:solidFill>
                  <a:srgbClr val="F1EEF6"/>
                </a:solidFill>
                <a:latin typeface="DejaVu Sans"/>
                <a:ea typeface="DejaVu Sans"/>
                <a:cs typeface="DejaVu Sans"/>
              </a:defRPr>
            </a:lvl3pPr>
            <a:lvl4pPr algn="l">
              <a:defRPr sz="2175" b="0">
                <a:solidFill>
                  <a:srgbClr val="F1EEF6"/>
                </a:solidFill>
                <a:latin typeface="DejaVu Sans"/>
                <a:ea typeface="DejaVu Sans"/>
                <a:cs typeface="DejaVu Sans"/>
              </a:defRPr>
            </a:lvl4pPr>
            <a:lvl5pPr algn="l">
              <a:defRPr sz="2175" b="0">
                <a:solidFill>
                  <a:srgbClr val="F1EEF6"/>
                </a:solidFill>
                <a:latin typeface="DejaVu Sans"/>
                <a:ea typeface="DejaVu Sans"/>
                <a:cs typeface="DejaVu Sans"/>
              </a:defRPr>
            </a:lvl5pPr>
            <a:lvl6pPr algn="l">
              <a:defRPr sz="2175" b="0">
                <a:solidFill>
                  <a:srgbClr val="F1EEF6"/>
                </a:solidFill>
                <a:latin typeface="DejaVu Sans"/>
                <a:ea typeface="DejaVu Sans"/>
                <a:cs typeface="DejaVu Sans"/>
              </a:defRPr>
            </a:lvl6pPr>
            <a:lvl7pPr algn="l">
              <a:defRPr sz="2175" b="0">
                <a:solidFill>
                  <a:srgbClr val="F1EEF6"/>
                </a:solidFill>
                <a:latin typeface="DejaVu Sans"/>
                <a:ea typeface="DejaVu Sans"/>
                <a:cs typeface="DejaVu Sans"/>
              </a:defRPr>
            </a:lvl7pPr>
            <a:lvl8pPr algn="l">
              <a:defRPr sz="2175" b="0">
                <a:solidFill>
                  <a:srgbClr val="F1EEF6"/>
                </a:solidFill>
                <a:latin typeface="DejaVu Sans"/>
                <a:ea typeface="DejaVu Sans"/>
                <a:cs typeface="DejaVu Sans"/>
              </a:defRPr>
            </a:lvl8pPr>
            <a:lvl9pPr algn="l">
              <a:defRPr sz="2175" b="0">
                <a:solidFill>
                  <a:srgbClr val="F1EEF6"/>
                </a:solidFill>
                <a:latin typeface="DejaVu Sans"/>
                <a:ea typeface="DejaVu Sans"/>
                <a:cs typeface="DejaVu Sans"/>
              </a:defRPr>
            </a:lvl9pPr>
          </a:lstStyle>
          <a:p xmlns:a="http://schemas.openxmlformats.org/drawingml/2006/main">
            <a:pPr algn="l">
              <a:defRPr sz="2175" b="0">
                <a:solidFill>
                  <a:srgbClr val="F1EEF6"/>
                </a:solidFill>
                <a:latin typeface="DejaVu Sans"/>
                <a:ea typeface="DejaVu Sans"/>
                <a:cs typeface="DejaVu Sans"/>
              </a:defRPr>
            </a:pPr>
            <a:r>
              <a:rPr sz="2175" b="0">
                <a:solidFill>
                  <a:srgbClr val="F1EEF6"/>
                </a:solidFill>
                <a:latin typeface="DejaVu Sans"/>
                <a:ea typeface="DejaVu Sans"/>
                <a:cs typeface="DejaVu Sans"/>
              </a:rPr>
              <a:t>Publish and measure</a:t>
            </a:r>
          </a:p>
        </p:txBody>
      </p:sp>
      <p:sp>
        <p:nvSpPr>
          <p:cNvPr id="12" name="outcome">
            <a:extLst xmlns:a="http://schemas.openxmlformats.org/drawingml/2006/main">
              <a:ext uri="{FF2B5EF4-FFF2-40B4-BE49-F238E27FC236}">
                <a16:creationId xmlns:a16="http://schemas.microsoft.com/office/drawing/2014/main" id="{84E9739E-9E64-45E1-A2C4-910DB5CAD2E6}"/>
              </a:ext>
            </a:extLst>
          </p:cNvPr>
          <p:cNvSpPr>
            <a:spLocks xmlns:a="http://schemas.openxmlformats.org/drawingml/2006/main" noGrp="1"/>
          </p:cNvSpPr>
          <p:nvPr/>
        </p:nvSpPr>
        <p:spPr>
          <a:xfrm xmlns:a="http://schemas.openxmlformats.org/drawingml/2006/main">
            <a:off x="647700" y="4438650"/>
            <a:ext cx="104775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8AD9BD"/>
                </a:solidFill>
                <a:latin typeface="DejaVu Sans"/>
                <a:ea typeface="DejaVu Sans"/>
                <a:cs typeface="DejaVu Sans"/>
              </a:defRPr>
            </a:defPPr>
            <a:lvl1pPr algn="l">
              <a:defRPr sz="1950" b="0">
                <a:solidFill>
                  <a:srgbClr val="8AD9BD"/>
                </a:solidFill>
                <a:latin typeface="DejaVu Sans"/>
                <a:ea typeface="DejaVu Sans"/>
                <a:cs typeface="DejaVu Sans"/>
              </a:defRPr>
            </a:lvl1pPr>
            <a:lvl2pPr algn="l">
              <a:defRPr sz="1950" b="0">
                <a:solidFill>
                  <a:srgbClr val="8AD9BD"/>
                </a:solidFill>
                <a:latin typeface="DejaVu Sans"/>
                <a:ea typeface="DejaVu Sans"/>
                <a:cs typeface="DejaVu Sans"/>
              </a:defRPr>
            </a:lvl2pPr>
            <a:lvl3pPr algn="l">
              <a:defRPr sz="1950" b="0">
                <a:solidFill>
                  <a:srgbClr val="8AD9BD"/>
                </a:solidFill>
                <a:latin typeface="DejaVu Sans"/>
                <a:ea typeface="DejaVu Sans"/>
                <a:cs typeface="DejaVu Sans"/>
              </a:defRPr>
            </a:lvl3pPr>
            <a:lvl4pPr algn="l">
              <a:defRPr sz="1950" b="0">
                <a:solidFill>
                  <a:srgbClr val="8AD9BD"/>
                </a:solidFill>
                <a:latin typeface="DejaVu Sans"/>
                <a:ea typeface="DejaVu Sans"/>
                <a:cs typeface="DejaVu Sans"/>
              </a:defRPr>
            </a:lvl4pPr>
            <a:lvl5pPr algn="l">
              <a:defRPr sz="1950" b="0">
                <a:solidFill>
                  <a:srgbClr val="8AD9BD"/>
                </a:solidFill>
                <a:latin typeface="DejaVu Sans"/>
                <a:ea typeface="DejaVu Sans"/>
                <a:cs typeface="DejaVu Sans"/>
              </a:defRPr>
            </a:lvl5pPr>
            <a:lvl6pPr algn="l">
              <a:defRPr sz="1950" b="0">
                <a:solidFill>
                  <a:srgbClr val="8AD9BD"/>
                </a:solidFill>
                <a:latin typeface="DejaVu Sans"/>
                <a:ea typeface="DejaVu Sans"/>
                <a:cs typeface="DejaVu Sans"/>
              </a:defRPr>
            </a:lvl6pPr>
            <a:lvl7pPr algn="l">
              <a:defRPr sz="1950" b="0">
                <a:solidFill>
                  <a:srgbClr val="8AD9BD"/>
                </a:solidFill>
                <a:latin typeface="DejaVu Sans"/>
                <a:ea typeface="DejaVu Sans"/>
                <a:cs typeface="DejaVu Sans"/>
              </a:defRPr>
            </a:lvl7pPr>
            <a:lvl8pPr algn="l">
              <a:defRPr sz="1950" b="0">
                <a:solidFill>
                  <a:srgbClr val="8AD9BD"/>
                </a:solidFill>
                <a:latin typeface="DejaVu Sans"/>
                <a:ea typeface="DejaVu Sans"/>
                <a:cs typeface="DejaVu Sans"/>
              </a:defRPr>
            </a:lvl8pPr>
            <a:lvl9pPr algn="l">
              <a:defRPr sz="1950" b="0">
                <a:solidFill>
                  <a:srgbClr val="8AD9BD"/>
                </a:solidFill>
                <a:latin typeface="DejaVu Sans"/>
                <a:ea typeface="DejaVu Sans"/>
                <a:cs typeface="DejaVu Sans"/>
              </a:defRPr>
            </a:lvl9pPr>
          </a:lstStyle>
          <a:p xmlns:a="http://schemas.openxmlformats.org/drawingml/2006/main">
            <a:pPr algn="l">
              <a:defRPr sz="1950" b="0">
                <a:solidFill>
                  <a:srgbClr val="8AD9BD"/>
                </a:solidFill>
                <a:latin typeface="DejaVu Sans"/>
                <a:ea typeface="DejaVu Sans"/>
                <a:cs typeface="DejaVu Sans"/>
              </a:defRPr>
            </a:pPr>
            <a:r>
              <a:rPr sz="1950" b="0">
                <a:solidFill>
                  <a:srgbClr val="8AD9BD"/>
                </a:solidFill>
                <a:latin typeface="DejaVu Sans"/>
                <a:ea typeface="DejaVu Sans"/>
                <a:cs typeface="DejaVu Sans"/>
              </a:rPr>
              <a:t>One review cycle from website findings to measured follow-up.</a:t>
            </a:r>
          </a:p>
        </p:txBody>
      </p:sp>
      <p:sp>
        <p:nvSpPr>
          <p:cNvPr id="13" name="scope">
            <a:extLst xmlns:a="http://schemas.openxmlformats.org/drawingml/2006/main">
              <a:ext uri="{FF2B5EF4-FFF2-40B4-BE49-F238E27FC236}">
                <a16:creationId xmlns:a16="http://schemas.microsoft.com/office/drawing/2014/main" id="{0EDF6500-6C43-4D1F-8D08-E376850798CB}"/>
              </a:ext>
            </a:extLst>
          </p:cNvPr>
          <p:cNvSpPr>
            <a:spLocks xmlns:a="http://schemas.openxmlformats.org/drawingml/2006/main" noGrp="1"/>
          </p:cNvSpPr>
          <p:nvPr/>
        </p:nvSpPr>
        <p:spPr>
          <a:xfrm xmlns:a="http://schemas.openxmlformats.org/drawingml/2006/main">
            <a:off x="647700" y="5248275"/>
            <a:ext cx="103822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A8A0B8"/>
                </a:solidFill>
                <a:latin typeface="DejaVu Sans"/>
                <a:ea typeface="DejaVu Sans"/>
                <a:cs typeface="DejaVu Sans"/>
              </a:defRPr>
            </a:defPPr>
            <a:lvl1pPr algn="l">
              <a:defRPr sz="1500" b="0">
                <a:solidFill>
                  <a:srgbClr val="A8A0B8"/>
                </a:solidFill>
                <a:latin typeface="DejaVu Sans"/>
                <a:ea typeface="DejaVu Sans"/>
                <a:cs typeface="DejaVu Sans"/>
              </a:defRPr>
            </a:lvl1pPr>
            <a:lvl2pPr algn="l">
              <a:defRPr sz="1500" b="0">
                <a:solidFill>
                  <a:srgbClr val="A8A0B8"/>
                </a:solidFill>
                <a:latin typeface="DejaVu Sans"/>
                <a:ea typeface="DejaVu Sans"/>
                <a:cs typeface="DejaVu Sans"/>
              </a:defRPr>
            </a:lvl2pPr>
            <a:lvl3pPr algn="l">
              <a:defRPr sz="1500" b="0">
                <a:solidFill>
                  <a:srgbClr val="A8A0B8"/>
                </a:solidFill>
                <a:latin typeface="DejaVu Sans"/>
                <a:ea typeface="DejaVu Sans"/>
                <a:cs typeface="DejaVu Sans"/>
              </a:defRPr>
            </a:lvl3pPr>
            <a:lvl4pPr algn="l">
              <a:defRPr sz="1500" b="0">
                <a:solidFill>
                  <a:srgbClr val="A8A0B8"/>
                </a:solidFill>
                <a:latin typeface="DejaVu Sans"/>
                <a:ea typeface="DejaVu Sans"/>
                <a:cs typeface="DejaVu Sans"/>
              </a:defRPr>
            </a:lvl4pPr>
            <a:lvl5pPr algn="l">
              <a:defRPr sz="1500" b="0">
                <a:solidFill>
                  <a:srgbClr val="A8A0B8"/>
                </a:solidFill>
                <a:latin typeface="DejaVu Sans"/>
                <a:ea typeface="DejaVu Sans"/>
                <a:cs typeface="DejaVu Sans"/>
              </a:defRPr>
            </a:lvl5pPr>
            <a:lvl6pPr algn="l">
              <a:defRPr sz="1500" b="0">
                <a:solidFill>
                  <a:srgbClr val="A8A0B8"/>
                </a:solidFill>
                <a:latin typeface="DejaVu Sans"/>
                <a:ea typeface="DejaVu Sans"/>
                <a:cs typeface="DejaVu Sans"/>
              </a:defRPr>
            </a:lvl6pPr>
            <a:lvl7pPr algn="l">
              <a:defRPr sz="1500" b="0">
                <a:solidFill>
                  <a:srgbClr val="A8A0B8"/>
                </a:solidFill>
                <a:latin typeface="DejaVu Sans"/>
                <a:ea typeface="DejaVu Sans"/>
                <a:cs typeface="DejaVu Sans"/>
              </a:defRPr>
            </a:lvl7pPr>
            <a:lvl8pPr algn="l">
              <a:defRPr sz="1500" b="0">
                <a:solidFill>
                  <a:srgbClr val="A8A0B8"/>
                </a:solidFill>
                <a:latin typeface="DejaVu Sans"/>
                <a:ea typeface="DejaVu Sans"/>
                <a:cs typeface="DejaVu Sans"/>
              </a:defRPr>
            </a:lvl8pPr>
            <a:lvl9pPr algn="l">
              <a:defRPr sz="1500" b="0">
                <a:solidFill>
                  <a:srgbClr val="A8A0B8"/>
                </a:solidFill>
                <a:latin typeface="DejaVu Sans"/>
                <a:ea typeface="DejaVu Sans"/>
                <a:cs typeface="DejaVu Sans"/>
              </a:defRPr>
            </a:lvl9pPr>
          </a:lstStyle>
          <a:p xmlns:a="http://schemas.openxmlformats.org/drawingml/2006/main">
            <a:pPr algn="l">
              <a:defRPr sz="1500" b="0">
                <a:solidFill>
                  <a:srgbClr val="A8A0B8"/>
                </a:solidFill>
                <a:latin typeface="DejaVu Sans"/>
                <a:ea typeface="DejaVu Sans"/>
                <a:cs typeface="DejaVu Sans"/>
              </a:defRPr>
            </a:pPr>
            <a:r>
              <a:rPr sz="1500" b="0">
                <a:solidFill>
                  <a:srgbClr val="A8A0B8"/>
                </a:solidFill>
                <a:latin typeface="DejaVu Sans"/>
                <a:ea typeface="DejaVu Sans"/>
                <a:cs typeface="DejaVu Sans"/>
              </a:rPr>
              <a:t>Workflow overview. Access and publishing controls follow the agreed scope. Search rankings, AI citations and leads are not guaranteed.</a:t>
            </a:r>
          </a:p>
        </p:txBody>
      </p:sp>
      <p:sp>
        <p:nvSpPr>
          <p:cNvPr id="14" name="contact">
            <a:extLst xmlns:a="http://schemas.openxmlformats.org/drawingml/2006/main">
              <a:ext uri="{FF2B5EF4-FFF2-40B4-BE49-F238E27FC236}">
                <a16:creationId xmlns:a16="http://schemas.microsoft.com/office/drawing/2014/main" id="{96EED197-1D2D-4858-A3B7-4FACC52184EC}"/>
              </a:ext>
            </a:extLst>
          </p:cNvPr>
          <p:cNvSpPr>
            <a:spLocks xmlns:a="http://schemas.openxmlformats.org/drawingml/2006/main" noGrp="1"/>
          </p:cNvSpPr>
          <p:nvPr/>
        </p:nvSpPr>
        <p:spPr>
          <a:xfrm xmlns:a="http://schemas.openxmlformats.org/drawingml/2006/main">
            <a:off x="647700" y="6257925"/>
            <a:ext cx="106203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F1EEF6"/>
                </a:solidFill>
                <a:latin typeface="DejaVu Sans"/>
                <a:ea typeface="DejaVu Sans"/>
                <a:cs typeface="DejaVu Sans"/>
              </a:defRPr>
            </a:defPPr>
            <a:lvl1pPr algn="l">
              <a:defRPr sz="1350" b="0">
                <a:solidFill>
                  <a:srgbClr val="F1EEF6"/>
                </a:solidFill>
                <a:latin typeface="DejaVu Sans"/>
                <a:ea typeface="DejaVu Sans"/>
                <a:cs typeface="DejaVu Sans"/>
              </a:defRPr>
            </a:lvl1pPr>
            <a:lvl2pPr algn="l">
              <a:defRPr sz="1350" b="0">
                <a:solidFill>
                  <a:srgbClr val="F1EEF6"/>
                </a:solidFill>
                <a:latin typeface="DejaVu Sans"/>
                <a:ea typeface="DejaVu Sans"/>
                <a:cs typeface="DejaVu Sans"/>
              </a:defRPr>
            </a:lvl2pPr>
            <a:lvl3pPr algn="l">
              <a:defRPr sz="1350" b="0">
                <a:solidFill>
                  <a:srgbClr val="F1EEF6"/>
                </a:solidFill>
                <a:latin typeface="DejaVu Sans"/>
                <a:ea typeface="DejaVu Sans"/>
                <a:cs typeface="DejaVu Sans"/>
              </a:defRPr>
            </a:lvl3pPr>
            <a:lvl4pPr algn="l">
              <a:defRPr sz="1350" b="0">
                <a:solidFill>
                  <a:srgbClr val="F1EEF6"/>
                </a:solidFill>
                <a:latin typeface="DejaVu Sans"/>
                <a:ea typeface="DejaVu Sans"/>
                <a:cs typeface="DejaVu Sans"/>
              </a:defRPr>
            </a:lvl4pPr>
            <a:lvl5pPr algn="l">
              <a:defRPr sz="1350" b="0">
                <a:solidFill>
                  <a:srgbClr val="F1EEF6"/>
                </a:solidFill>
                <a:latin typeface="DejaVu Sans"/>
                <a:ea typeface="DejaVu Sans"/>
                <a:cs typeface="DejaVu Sans"/>
              </a:defRPr>
            </a:lvl5pPr>
            <a:lvl6pPr algn="l">
              <a:defRPr sz="1350" b="0">
                <a:solidFill>
                  <a:srgbClr val="F1EEF6"/>
                </a:solidFill>
                <a:latin typeface="DejaVu Sans"/>
                <a:ea typeface="DejaVu Sans"/>
                <a:cs typeface="DejaVu Sans"/>
              </a:defRPr>
            </a:lvl6pPr>
            <a:lvl7pPr algn="l">
              <a:defRPr sz="1350" b="0">
                <a:solidFill>
                  <a:srgbClr val="F1EEF6"/>
                </a:solidFill>
                <a:latin typeface="DejaVu Sans"/>
                <a:ea typeface="DejaVu Sans"/>
                <a:cs typeface="DejaVu Sans"/>
              </a:defRPr>
            </a:lvl7pPr>
            <a:lvl8pPr algn="l">
              <a:defRPr sz="1350" b="0">
                <a:solidFill>
                  <a:srgbClr val="F1EEF6"/>
                </a:solidFill>
                <a:latin typeface="DejaVu Sans"/>
                <a:ea typeface="DejaVu Sans"/>
                <a:cs typeface="DejaVu Sans"/>
              </a:defRPr>
            </a:lvl8pPr>
            <a:lvl9pPr algn="l">
              <a:defRPr sz="1350" b="0">
                <a:solidFill>
                  <a:srgbClr val="F1EEF6"/>
                </a:solidFill>
                <a:latin typeface="DejaVu Sans"/>
                <a:ea typeface="DejaVu Sans"/>
                <a:cs typeface="DejaVu Sans"/>
              </a:defRPr>
            </a:lvl9pPr>
          </a:lstStyle>
          <a:p xmlns:a="http://schemas.openxmlformats.org/drawingml/2006/main">
            <a:pPr algn="l">
              <a:defRPr sz="1350" b="0">
                <a:solidFill>
                  <a:srgbClr val="F1EEF6"/>
                </a:solidFill>
                <a:latin typeface="DejaVu Sans"/>
                <a:ea typeface="DejaVu Sans"/>
                <a:cs typeface="DejaVu Sans"/>
              </a:defRPr>
            </a:pPr>
            <a:r>
              <a:rPr sz="1350" b="0">
                <a:solidFill>
                  <a:srgbClr val="F1EEF6"/>
                </a:solidFill>
                <a:latin typeface="DejaVu Sans"/>
                <a:ea typeface="DejaVu Sans"/>
                <a:cs typeface="DejaVu Sans"/>
              </a:rPr>
              <a:t>SiGa Productions     support@sigaproductions.com</a:t>
            </a:r>
          </a:p>
        </p:txBody>
      </p:sp>
    </p:spTree>
    <p:extLst>
      <p:ext uri="{BB962C8B-B14F-4D97-AF65-F5344CB8AC3E}">
        <p14:creationId xmlns:p14="http://schemas.microsoft.com/office/powerpoint/2010/main" val="20397358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2026-10-23T19:15:57.8400000Z</dcterms:created>
  <dcterms:modified xsi:type="dcterms:W3CDTF">2026-10-23T19:15:57.8400000Z</dcterms:modified>
</coreProperties>
</file>