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6d26147e424ae3" /><Relationship Type="http://schemas.openxmlformats.org/officeDocument/2006/relationships/extended-properties" Target="/docProps/app.xml" Id="Rab818ef8a7fa4efe" /><Relationship Type="http://schemas.openxmlformats.org/officeDocument/2006/relationships/officeDocument" Target="/ppt/presentation.xml" Id="R541162d2810f47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65d53b8bbd4a31"/>
  </p:sldMasterIdLst>
  <p:notesMasterIdLst>
    <p:notesMasterId xmlns:r="http://schemas.openxmlformats.org/officeDocument/2006/relationships" r:id="R0b519ede25c942c4"/>
  </p:notesMasterIdLst>
  <p:sldIdLst>
    <p:sldId xmlns:r="http://schemas.openxmlformats.org/officeDocument/2006/relationships" id="256" r:id="R359ae3bc6dfc4a72"/>
    <p:sldId xmlns:r="http://schemas.openxmlformats.org/officeDocument/2006/relationships" id="257" r:id="R23ed0b5ae52b47f2"/>
    <p:sldId xmlns:r="http://schemas.openxmlformats.org/officeDocument/2006/relationships" id="258" r:id="R0ad8e53984ad40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7ff8ee735574797" /><Relationship Type="http://schemas.openxmlformats.org/officeDocument/2006/relationships/slideMaster" Target="/ppt/slideMasters/slideMaster1.xml" Id="Rfa65d53b8bbd4a31" /><Relationship Type="http://schemas.openxmlformats.org/officeDocument/2006/relationships/notesMaster" Target="/ppt/notesMasters/notesMaster1.xml" Id="R0b519ede25c942c4" /><Relationship Type="http://schemas.openxmlformats.org/officeDocument/2006/relationships/presProps" Target="/ppt/presProps.xml" Id="R2c3481888583497a" /><Relationship Type="http://schemas.openxmlformats.org/officeDocument/2006/relationships/tableStyles" Target="/ppt/tableStyles.xml" Id="R7fc86cdc66f94c4d" /><Relationship Type="http://schemas.openxmlformats.org/officeDocument/2006/relationships/slide" Target="/ppt/slides/slide1.xml" Id="R359ae3bc6dfc4a72" /><Relationship Type="http://schemas.openxmlformats.org/officeDocument/2006/relationships/slide" Target="/ppt/slides/slide2.xml" Id="R23ed0b5ae52b47f2" /><Relationship Type="http://schemas.openxmlformats.org/officeDocument/2006/relationships/slide" Target="/ppt/slides/slide3.xml" Id="R0ad8e53984ad40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da04329bcb4e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2fe2c22ec84b6e" /><Relationship Type="http://schemas.openxmlformats.org/officeDocument/2006/relationships/notesMaster" Target="/ppt/notesMasters/notesMaster1.xml" Id="R315e0df4c90f40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c8a8f8fc5c4cb3" /><Relationship Type="http://schemas.openxmlformats.org/officeDocument/2006/relationships/notesMaster" Target="/ppt/notesMasters/notesMaster1.xml" Id="Rc460871fe77243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4b245fbe5d4127" /><Relationship Type="http://schemas.openxmlformats.org/officeDocument/2006/relationships/notesMaster" Target="/ppt/notesMasters/notesMaster1.xml" Id="R4b59efa4392b41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media workflow presentations and trafficking project discussions. This presentation describes a solution workflow. Platform availability, deployment scope and service terms require an agreed engagement. Platform coverage and direct activation depend on the agreed integration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media workflow presentations and trafficking project discussions. This presentation describes a solution workflow. Platform availability, deployment scope and service terms require an agreed engagement. Platform coverage and direct activation depend on the agreed integration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media workflow presentations and trafficking project discussions. This presentation describes a solution workflow. Platform availability, deployment scope and service terms require an agreed engagement. Platform coverage and direct activation depend on the agreed integration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4b272f96764d4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2ca17e315042e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17d02397a2413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6043c6301e461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1ee50918e4442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8348cd7ce641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0AEB36-1BC5-4519-B06C-0FF4B2FC74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A5F346E-9E27-4092-BC6C-6F9BDCCE69C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0BB1646-466F-4AE3-BF78-B02032C071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8799672-833B-4CF2-A825-9571CCD582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12C1FDF-C53A-4C97-9379-9626A138C5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2CDD808-D8AA-48F8-B385-990EA31265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1FC8DF3-556D-4BC1-A71F-493D456E639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D1E9E0C-BCF0-4C97-9080-9A98BEED633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EE463A-EEC0-4CA4-B9E6-245180839D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2839D23-80D7-4E47-89F7-3615F43656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a149a465e54579" /><Relationship Type="http://schemas.openxmlformats.org/officeDocument/2006/relationships/slideLayout" Target="/ppt/slideLayouts/slideLayout1.xml" Id="R2354fbd037e54825" /><Relationship Type="http://schemas.openxmlformats.org/officeDocument/2006/relationships/slideLayout" Target="/ppt/slideLayouts/slideLayout2.xml" Id="R8756045e5bac4c97" /><Relationship Type="http://schemas.openxmlformats.org/officeDocument/2006/relationships/slideLayout" Target="/ppt/slideLayouts/slideLayout3.xml" Id="R97038c2a15714e0e" /><Relationship Type="http://schemas.openxmlformats.org/officeDocument/2006/relationships/slideLayout" Target="/ppt/slideLayouts/slideLayout4.xml" Id="R7bdab9fbdfea4810" /><Relationship Type="http://schemas.openxmlformats.org/officeDocument/2006/relationships/slideLayout" Target="/ppt/slideLayouts/slideLayout5.xml" Id="R394f1b0d01c1499b" /><Relationship Type="http://schemas.openxmlformats.org/officeDocument/2006/relationships/slideLayout" Target="/ppt/slideLayouts/slideLayout6.xml" Id="R6f891845cd5742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54fbd037e54825"/>
    <p:sldLayoutId xmlns:r="http://schemas.openxmlformats.org/officeDocument/2006/relationships" id="2147483650" r:id="R8756045e5bac4c97"/>
    <p:sldLayoutId xmlns:r="http://schemas.openxmlformats.org/officeDocument/2006/relationships" id="2147483651" r:id="R97038c2a15714e0e"/>
    <p:sldLayoutId xmlns:r="http://schemas.openxmlformats.org/officeDocument/2006/relationships" id="2147483652" r:id="R7bdab9fbdfea4810"/>
    <p:sldLayoutId xmlns:r="http://schemas.openxmlformats.org/officeDocument/2006/relationships" id="2147483653" r:id="R394f1b0d01c1499b"/>
    <p:sldLayoutId xmlns:r="http://schemas.openxmlformats.org/officeDocument/2006/relationships" id="2147483654" r:id="R6f891845cd5742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e1f2009b3a4660" /><Relationship Type="http://schemas.openxmlformats.org/officeDocument/2006/relationships/notesSlide" Target="/ppt/notesSlides/notesSlide1.xml" Id="R404e8b21b32f49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aba70574774b9b" /><Relationship Type="http://schemas.openxmlformats.org/officeDocument/2006/relationships/notesSlide" Target="/ppt/notesSlides/notesSlide2.xml" Id="R9b3061d5c26c43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a0cd01da6f47ff" /><Relationship Type="http://schemas.openxmlformats.org/officeDocument/2006/relationships/notesSlide" Target="/ppt/notesSlides/notesSlide3.xml" Id="Rffae3e2f303447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2179D2C0-7F2A-41B9-9806-254B5824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C66111D7-45D6-4576-8725-C7C46F334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1944FDA0-0728-4504-B5EA-3A7D9C34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CAMPAIGN ACTIVATION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D9B847ED-8EAC-4B10-B0AC-2F73DC42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Trafficking</a:t>
            </a:r>
          </a:p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Studio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F64DFB40-F8BD-4648-AC3A-24C57142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A clearer path from brief to campaign.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68EDFD5E-2045-4F25-87B7-8A44F9BF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Turn varied media briefs into structured campaign setup, with validation and specialist review built into the handoff.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FE17F334-8082-4D27-AB51-E62A5A3C2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14350604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0908F727-9569-450B-81E9-DE9CE4BD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AD4CF5E3-3F1B-45C5-9C2D-54E3DAC0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680D2F37-0403-499E-89CE-E2AA30D8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65295844-7FD7-4AC4-9E41-722062C9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Campaign setup takes too much time when briefs, assets and instructions arrive in different formats.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CBC325DB-789F-40C0-8BBB-5B3A0C6D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1B74EE86-6B80-44CD-A23C-6E0FEA44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Normalize campaign briefs and creative inputs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21B902F5-CD1E-43A2-8A49-EDA18559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8E753F4F-8FB9-460F-85F2-B73472DD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required fields and setup exceptions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87CA8AD0-5F43-4830-BF81-3A90BE01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62CA22E2-FED5-49A8-8CB6-6FDCB266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Prepare platform-ready outputs for the agreed workflow</a:t>
            </a:r>
          </a:p>
        </p:txBody>
      </p:sp>
    </p:spTree>
    <p:extLst>
      <p:ext uri="{BB962C8B-B14F-4D97-AF65-F5344CB8AC3E}">
        <p14:creationId xmlns:p14="http://schemas.microsoft.com/office/powerpoint/2010/main" val="16211259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C3D98A95-8600-4531-B145-20166A44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9EEEBB87-D832-40B6-9D9E-752A6C73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CFFB1236-B9E9-40C3-A861-E617728E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BB6D217F-18DE-4ACF-8534-7013D448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7BE5BE1C-94B2-458E-A09B-EABF38DA2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Share the brief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7CB26651-E134-42FA-97B5-6198F1C5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40672AB1-6DE1-4362-8F4E-E7B0F2275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the setup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7D6441D7-FF66-47A9-8F12-EAA19522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52EC9E52-F680-4E63-9F47-00DD7035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Validate the output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EFFB6C2A-79CF-4AF2-BDEA-40CAD5F0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D6DDA801-EFD4-4242-8EAD-6B36F670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Prepare for activation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5A401B8E-4CF1-48AC-A730-C93FAC152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B6A0FF"/>
                </a:solidFill>
                <a:latin typeface="DejaVu Sans"/>
                <a:ea typeface="DejaVu Sans"/>
                <a:cs typeface="DejaVu Sans"/>
              </a:rPr>
              <a:t>A repeatable campaign build process with a clear review trail.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5312CE09-681D-48BA-999F-37E61845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Platform coverage and direct activation depend on the agreed integration scope.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7F7A2284-7CFB-48D4-92FC-0D64C632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7678700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2026-10-19T09:28:53.2030000Z</dcterms:created>
  <dcterms:modified xsi:type="dcterms:W3CDTF">2026-10-19T09:28:53.2030000Z</dcterms:modified>
</coreProperties>
</file>