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a2cbdf71f644d7" /><Relationship Type="http://schemas.openxmlformats.org/officeDocument/2006/relationships/extended-properties" Target="/docProps/app.xml" Id="R674977b7d2894efa" /><Relationship Type="http://schemas.openxmlformats.org/officeDocument/2006/relationships/officeDocument" Target="/ppt/presentation.xml" Id="Rb0f64dc0cb414d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9a445cda224258"/>
  </p:sldMasterIdLst>
  <p:notesMasterIdLst>
    <p:notesMasterId xmlns:r="http://schemas.openxmlformats.org/officeDocument/2006/relationships" r:id="Rf8196500a30e415e"/>
  </p:notesMasterIdLst>
  <p:sldIdLst>
    <p:sldId xmlns:r="http://schemas.openxmlformats.org/officeDocument/2006/relationships" id="256" r:id="Rc28a4890aca14137"/>
    <p:sldId xmlns:r="http://schemas.openxmlformats.org/officeDocument/2006/relationships" id="257" r:id="R3b4fec903ea24dd5"/>
    <p:sldId xmlns:r="http://schemas.openxmlformats.org/officeDocument/2006/relationships" id="258" r:id="Rc546ae694c5347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63ed40c724422d" /><Relationship Type="http://schemas.openxmlformats.org/officeDocument/2006/relationships/slideMaster" Target="/ppt/slideMasters/slideMaster1.xml" Id="R6d9a445cda224258" /><Relationship Type="http://schemas.openxmlformats.org/officeDocument/2006/relationships/notesMaster" Target="/ppt/notesMasters/notesMaster1.xml" Id="Rf8196500a30e415e" /><Relationship Type="http://schemas.openxmlformats.org/officeDocument/2006/relationships/presProps" Target="/ppt/presProps.xml" Id="R2840eb4b25364f94" /><Relationship Type="http://schemas.openxmlformats.org/officeDocument/2006/relationships/tableStyles" Target="/ppt/tableStyles.xml" Id="R3cda329bd533482f" /><Relationship Type="http://schemas.openxmlformats.org/officeDocument/2006/relationships/slide" Target="/ppt/slides/slide1.xml" Id="Rc28a4890aca14137" /><Relationship Type="http://schemas.openxmlformats.org/officeDocument/2006/relationships/slide" Target="/ppt/slides/slide2.xml" Id="R3b4fec903ea24dd5" /><Relationship Type="http://schemas.openxmlformats.org/officeDocument/2006/relationships/slide" Target="/ppt/slides/slide3.xml" Id="Rc546ae694c5347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254b410f8e43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933c85eb0244cc" /><Relationship Type="http://schemas.openxmlformats.org/officeDocument/2006/relationships/notesMaster" Target="/ppt/notesMasters/notesMaster1.xml" Id="R7f21af935ce54f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e49d502c8c43fd" /><Relationship Type="http://schemas.openxmlformats.org/officeDocument/2006/relationships/notesMaster" Target="/ppt/notesMasters/notesMaster1.xml" Id="Rfabf23dd8ee34c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e0b9c8ec42496c" /><Relationship Type="http://schemas.openxmlformats.org/officeDocument/2006/relationships/notesMaster" Target="/ppt/notesMasters/notesMaster1.xml" Id="Rc9f8ae7d02d94d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URL Checker portfolio and capability documentation. This presentation describes a solution workflow. Platform availability, deployment scope and service terms require an agreed engagement. Check rules and access conditions depend on the destinations and validation requirements.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URL Checker portfolio and capability documentation. This presentation describes a solution workflow. Platform availability, deployment scope and service terms require an agreed engagement. Check rules and access conditions depend on the destinations and validation requirements.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URL Checker portfolio and capability documentation. This presentation describes a solution workflow. Platform availability, deployment scope and service terms require an agreed engagement. Check rules and access conditions depend on the destinations and validation requirements.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c460e485df4f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7f6ec2c39842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dd037f156c4e7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afcdfe7df4456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a0f0d59a3b46e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40e2fc094d4e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4F1DEC-F317-4339-A2EB-0F509B6B7F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DB80A70-91AD-448D-A137-2D9AAE6FB67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81843FE-1BC9-4577-9817-3FD09CBAC5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2BDC80-4B62-4463-AEA0-5CA341D3BD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4647FC5-8850-41ED-A681-00D1BB1567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217AC14-071D-4A9A-9061-89955D16B0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AB929C-E1DE-48DD-9F1C-95D4A5BD99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37FABFF-3938-4771-ADE2-862E4E983E7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DB4858E-BE40-4C6A-A711-77B2868432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041E519-019F-467A-B184-8F30CDAB9F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86de421de342f6" /><Relationship Type="http://schemas.openxmlformats.org/officeDocument/2006/relationships/slideLayout" Target="/ppt/slideLayouts/slideLayout1.xml" Id="Rfc2d43eeb2474f10" /><Relationship Type="http://schemas.openxmlformats.org/officeDocument/2006/relationships/slideLayout" Target="/ppt/slideLayouts/slideLayout2.xml" Id="R31c41a23fdb3416b" /><Relationship Type="http://schemas.openxmlformats.org/officeDocument/2006/relationships/slideLayout" Target="/ppt/slideLayouts/slideLayout3.xml" Id="R2d5ede24305f414d" /><Relationship Type="http://schemas.openxmlformats.org/officeDocument/2006/relationships/slideLayout" Target="/ppt/slideLayouts/slideLayout4.xml" Id="Re10dbdd1356f4c5a" /><Relationship Type="http://schemas.openxmlformats.org/officeDocument/2006/relationships/slideLayout" Target="/ppt/slideLayouts/slideLayout5.xml" Id="Rf1690d6ddcf94821" /><Relationship Type="http://schemas.openxmlformats.org/officeDocument/2006/relationships/slideLayout" Target="/ppt/slideLayouts/slideLayout6.xml" Id="R746cad9552bf4f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2d43eeb2474f10"/>
    <p:sldLayoutId xmlns:r="http://schemas.openxmlformats.org/officeDocument/2006/relationships" id="2147483650" r:id="R31c41a23fdb3416b"/>
    <p:sldLayoutId xmlns:r="http://schemas.openxmlformats.org/officeDocument/2006/relationships" id="2147483651" r:id="R2d5ede24305f414d"/>
    <p:sldLayoutId xmlns:r="http://schemas.openxmlformats.org/officeDocument/2006/relationships" id="2147483652" r:id="Re10dbdd1356f4c5a"/>
    <p:sldLayoutId xmlns:r="http://schemas.openxmlformats.org/officeDocument/2006/relationships" id="2147483653" r:id="Rf1690d6ddcf94821"/>
    <p:sldLayoutId xmlns:r="http://schemas.openxmlformats.org/officeDocument/2006/relationships" id="2147483654" r:id="R746cad9552bf4f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5d8b3ff95e4e2e" /><Relationship Type="http://schemas.openxmlformats.org/officeDocument/2006/relationships/notesSlide" Target="/ppt/notesSlides/notesSlide1.xml" Id="R98c4b74477034d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bba5344067480c" /><Relationship Type="http://schemas.openxmlformats.org/officeDocument/2006/relationships/notesSlide" Target="/ppt/notesSlides/notesSlide2.xml" Id="Rac4c0d838c844a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3c30d4f1c546b2" /><Relationship Type="http://schemas.openxmlformats.org/officeDocument/2006/relationships/notesSlide" Target="/ppt/notesSlides/notesSlide3.xml" Id="Rc9b55a93305a4e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124FF508-1F8E-42C2-9A49-558893B7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97F6A7E8-A794-4B44-8889-DE5F120F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88333287-2930-4993-89B1-73AAF0E7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DESTINATION VALIDATION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D1C322D6-2723-4741-BC98-AE9A0BDA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URL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Checker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FDD5C5FF-7072-4F38-A6E4-3944D2E0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Give every destination a proper check.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3A6BC107-AEFF-4D8E-B68C-4D8CF682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Replace repetitive URL testing with a structured validation workflow and a clear list of exceptions.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34217BCD-9F91-4FD9-B192-6C2DFE96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8810094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D7A331A2-668F-4DAF-A592-F82EE2B5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9F2DC1C-D8A4-4855-BC8B-1F7F9169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FA4305E1-75CE-406E-9E0D-8F3D5C8B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F1CA4791-72E8-4C74-AE45-567C82D8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Checking campaign destinations one by one becomes difficult as campaign volume increases.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BEA8691B-49AF-439C-AAFC-996C9115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6BE0099A-A186-4E8B-B0D6-5239B549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Process a batch of campaign URLs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66AE4923-4CB3-4112-8ECF-93B3973A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B495331E-8F52-4479-869C-C3B47ABD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landing-page and redirect exceptions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5E9D5783-BF13-4257-949D-B46CF031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BB47172A-6DB5-4BE3-BFF2-BF3B5243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Provide structured validation results</a:t>
            </a:r>
          </a:p>
        </p:txBody>
      </p:sp>
    </p:spTree>
    <p:extLst>
      <p:ext uri="{BB962C8B-B14F-4D97-AF65-F5344CB8AC3E}">
        <p14:creationId xmlns:p14="http://schemas.microsoft.com/office/powerpoint/2010/main" val="1586562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085DB6A2-426F-4DAE-A3DF-86FFC4BB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B3D68FCF-FCDE-4C66-AEB2-4A1E3F1C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2D9FA16C-1C1C-4687-96C1-B242EF90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D0D65327-8753-44E2-BC8E-8DA6E950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BD4F50A2-070F-44B7-BEFF-4F065F19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Supply the URLs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50E862A6-0F38-4183-BDA2-10295319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139364D2-38AE-4539-BB3C-AC186139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Validate destinations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F449F94B-78BC-46D1-8866-561EBDED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5904C5C6-DF44-40B3-9BE6-30DEEBE5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exceptions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E37D99BC-9C8C-42EF-9F56-0009E0C0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992D0125-3060-4EEC-AFE1-6A60AD2A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Share the results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CE6C7400-7DCA-40EA-8AFA-8BF91043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A8D7EE"/>
                </a:solidFill>
                <a:latin typeface="DejaVu Sans"/>
                <a:ea typeface="DejaVu Sans"/>
                <a:cs typeface="DejaVu Sans"/>
              </a:rPr>
              <a:t>A more repeatable approach to destination quality checks.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F8A8DB0A-1783-4AA7-A230-F14D457A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Check rules and access conditions depend on the destinations and validation requirements.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85510340-A234-46CD-A79A-BAE0A3D3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8808548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2026-10-19T09:29:02.3600000Z</dcterms:created>
  <dcterms:modified xsi:type="dcterms:W3CDTF">2026-10-19T09:29:02.3600000Z</dcterms:modified>
</coreProperties>
</file>